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06" r:id="rId2"/>
    <p:sldId id="411" r:id="rId3"/>
    <p:sldId id="410" r:id="rId4"/>
    <p:sldId id="405" r:id="rId5"/>
    <p:sldId id="40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no image">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45A0279-4271-0C4A-A510-EC71BD5BFF5F}"/>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0" y="0"/>
            <a:ext cx="12179300" cy="6858000"/>
          </a:xfrm>
          <a:prstGeom prst="rect">
            <a:avLst/>
          </a:prstGeom>
        </p:spPr>
      </p:pic>
      <p:sp>
        <p:nvSpPr>
          <p:cNvPr id="4" name="Title 3"/>
          <p:cNvSpPr>
            <a:spLocks noGrp="1"/>
          </p:cNvSpPr>
          <p:nvPr>
            <p:ph type="title"/>
          </p:nvPr>
        </p:nvSpPr>
        <p:spPr>
          <a:xfrm>
            <a:off x="466725" y="342901"/>
            <a:ext cx="11258550" cy="1241425"/>
          </a:xfrm>
        </p:spPr>
        <p:txBody>
          <a:bodyPr tIns="1371600" bIns="0" anchor="b" anchorCtr="0"/>
          <a:lstStyle>
            <a:lvl1pPr>
              <a:lnSpc>
                <a:spcPts val="4000"/>
              </a:lnSpc>
              <a:defRPr sz="3600">
                <a:solidFill>
                  <a:schemeClr val="accent1"/>
                </a:solidFill>
              </a:defRPr>
            </a:lvl1pPr>
          </a:lstStyle>
          <a:p>
            <a:r>
              <a:rPr lang="en-US" dirty="0"/>
              <a:t>Click to edit Master title style</a:t>
            </a:r>
          </a:p>
        </p:txBody>
      </p:sp>
      <p:sp>
        <p:nvSpPr>
          <p:cNvPr id="10" name="Text Placeholder 16">
            <a:extLst>
              <a:ext uri="{FF2B5EF4-FFF2-40B4-BE49-F238E27FC236}">
                <a16:creationId xmlns:a16="http://schemas.microsoft.com/office/drawing/2014/main" id="{512BBB34-0C92-BB4A-AC27-87BCDA2BE85E}"/>
              </a:ext>
            </a:extLst>
          </p:cNvPr>
          <p:cNvSpPr>
            <a:spLocks noGrp="1"/>
          </p:cNvSpPr>
          <p:nvPr>
            <p:ph type="body" sz="quarter" idx="12"/>
          </p:nvPr>
        </p:nvSpPr>
        <p:spPr>
          <a:xfrm>
            <a:off x="466725" y="1584326"/>
            <a:ext cx="7416799" cy="1132748"/>
          </a:xfrm>
        </p:spPr>
        <p:txBody>
          <a:bodyPr tIns="301752" rIns="182880"/>
          <a:lstStyle>
            <a:lvl1pPr>
              <a:defRPr sz="2400">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dirty="0"/>
              <a:t>Click to edit Master text styles</a:t>
            </a:r>
          </a:p>
        </p:txBody>
      </p:sp>
      <p:sp>
        <p:nvSpPr>
          <p:cNvPr id="6" name="Text Placeholder 5">
            <a:extLst>
              <a:ext uri="{FF2B5EF4-FFF2-40B4-BE49-F238E27FC236}">
                <a16:creationId xmlns:a16="http://schemas.microsoft.com/office/drawing/2014/main" id="{C81AF4BA-F375-6F3D-6102-F1AB276ABE6B}"/>
              </a:ext>
            </a:extLst>
          </p:cNvPr>
          <p:cNvSpPr>
            <a:spLocks noGrp="1"/>
          </p:cNvSpPr>
          <p:nvPr>
            <p:ph type="body" sz="quarter" idx="13" hasCustomPrompt="1"/>
          </p:nvPr>
        </p:nvSpPr>
        <p:spPr>
          <a:xfrm>
            <a:off x="479425" y="2803525"/>
            <a:ext cx="3743325" cy="625475"/>
          </a:xfrm>
        </p:spPr>
        <p:txBody>
          <a:bodyPr/>
          <a:lstStyle>
            <a:lvl1pPr>
              <a:defRPr sz="2000">
                <a:solidFill>
                  <a:schemeClr val="accent1"/>
                </a:solidFill>
              </a:defRPr>
            </a:lvl1pPr>
          </a:lstStyle>
          <a:p>
            <a:pPr lvl="0"/>
            <a:r>
              <a:rPr lang="en-US" dirty="0"/>
              <a:t>Date XX/XX/XXXX</a:t>
            </a:r>
          </a:p>
        </p:txBody>
      </p:sp>
      <p:pic>
        <p:nvPicPr>
          <p:cNvPr id="5" name="Picture 4" descr="A black background with blue text&#10;&#10;Description automatically generated">
            <a:extLst>
              <a:ext uri="{FF2B5EF4-FFF2-40B4-BE49-F238E27FC236}">
                <a16:creationId xmlns:a16="http://schemas.microsoft.com/office/drawing/2014/main" id="{ED4BA7E9-A2B9-CD98-E8BA-AA136B0F919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1593" y="4140927"/>
            <a:ext cx="3151638" cy="1362459"/>
          </a:xfrm>
          <a:prstGeom prst="rect">
            <a:avLst/>
          </a:prstGeom>
        </p:spPr>
      </p:pic>
    </p:spTree>
    <p:extLst>
      <p:ext uri="{BB962C8B-B14F-4D97-AF65-F5344CB8AC3E}">
        <p14:creationId xmlns:p14="http://schemas.microsoft.com/office/powerpoint/2010/main" val="224660971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t 2col table">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8BA9DE8-E46C-2749-B0B2-5ADDEB5B1D3C}"/>
              </a:ext>
            </a:extLst>
          </p:cNvPr>
          <p:cNvSpPr>
            <a:spLocks noGrp="1"/>
          </p:cNvSpPr>
          <p:nvPr>
            <p:ph type="sldNum" sz="quarter" idx="11"/>
          </p:nvPr>
        </p:nvSpPr>
        <p:spPr/>
        <p:txBody>
          <a:bodyPr/>
          <a:lstStyle/>
          <a:p>
            <a:pPr lvl="8"/>
            <a:fld id="{63DCA5C9-2E11-4C67-86EB-AE1DE127DC64}" type="slidenum">
              <a:rPr lang="en-US" smtClean="0"/>
              <a:pPr lvl="8"/>
              <a:t>‹#›</a:t>
            </a:fld>
            <a:endParaRPr lang="en-US" dirty="0"/>
          </a:p>
        </p:txBody>
      </p:sp>
      <p:sp>
        <p:nvSpPr>
          <p:cNvPr id="9" name="Content Placeholder 8">
            <a:extLst>
              <a:ext uri="{FF2B5EF4-FFF2-40B4-BE49-F238E27FC236}">
                <a16:creationId xmlns:a16="http://schemas.microsoft.com/office/drawing/2014/main" id="{71915052-D43B-2341-9EEF-BF86700831C1}"/>
              </a:ext>
            </a:extLst>
          </p:cNvPr>
          <p:cNvSpPr>
            <a:spLocks noGrp="1"/>
          </p:cNvSpPr>
          <p:nvPr>
            <p:ph sz="quarter" idx="12"/>
          </p:nvPr>
        </p:nvSpPr>
        <p:spPr>
          <a:xfrm>
            <a:off x="466725" y="1584324"/>
            <a:ext cx="5497513" cy="46767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5" name="Title 4">
            <a:extLst>
              <a:ext uri="{FF2B5EF4-FFF2-40B4-BE49-F238E27FC236}">
                <a16:creationId xmlns:a16="http://schemas.microsoft.com/office/drawing/2014/main" id="{E2F20306-76C8-3F45-B94F-CF2A1C22C390}"/>
              </a:ext>
            </a:extLst>
          </p:cNvPr>
          <p:cNvSpPr>
            <a:spLocks noGrp="1"/>
          </p:cNvSpPr>
          <p:nvPr>
            <p:ph type="title"/>
          </p:nvPr>
        </p:nvSpPr>
        <p:spPr/>
        <p:txBody>
          <a:bodyPr/>
          <a:lstStyle/>
          <a:p>
            <a:r>
              <a:rPr lang="en-US"/>
              <a:t>Click to edit Master title style</a:t>
            </a:r>
          </a:p>
        </p:txBody>
      </p:sp>
      <p:sp>
        <p:nvSpPr>
          <p:cNvPr id="6" name="Table Placeholder 5">
            <a:extLst>
              <a:ext uri="{FF2B5EF4-FFF2-40B4-BE49-F238E27FC236}">
                <a16:creationId xmlns:a16="http://schemas.microsoft.com/office/drawing/2014/main" id="{E970E05D-6C9C-AA4C-9AC8-08594C5B389D}"/>
              </a:ext>
            </a:extLst>
          </p:cNvPr>
          <p:cNvSpPr>
            <a:spLocks noGrp="1"/>
          </p:cNvSpPr>
          <p:nvPr>
            <p:ph type="tbl" sz="quarter" idx="17"/>
          </p:nvPr>
        </p:nvSpPr>
        <p:spPr>
          <a:xfrm>
            <a:off x="6227764" y="1584326"/>
            <a:ext cx="5497511" cy="4676775"/>
          </a:xfrm>
          <a:pattFill prst="pct10">
            <a:fgClr>
              <a:schemeClr val="accent1"/>
            </a:fgClr>
            <a:bgClr>
              <a:schemeClr val="bg1"/>
            </a:bgClr>
          </a:pattFill>
        </p:spPr>
        <p:txBody>
          <a:bodyPr tIns="2514600"/>
          <a:lstStyle>
            <a:lvl1pPr algn="ctr">
              <a:defRPr/>
            </a:lvl1pPr>
          </a:lstStyle>
          <a:p>
            <a:r>
              <a:rPr lang="en-US" dirty="0"/>
              <a:t>Click icon to add table</a:t>
            </a:r>
          </a:p>
        </p:txBody>
      </p:sp>
      <p:cxnSp>
        <p:nvCxnSpPr>
          <p:cNvPr id="10" name="Straight Connector 9">
            <a:extLst>
              <a:ext uri="{FF2B5EF4-FFF2-40B4-BE49-F238E27FC236}">
                <a16:creationId xmlns:a16="http://schemas.microsoft.com/office/drawing/2014/main" id="{6AE3CF20-F6A9-EB44-8A9A-5F81C99E3B86}"/>
              </a:ext>
            </a:extLst>
          </p:cNvPr>
          <p:cNvCxnSpPr>
            <a:cxnSpLocks/>
          </p:cNvCxnSpPr>
          <p:nvPr userDrawn="1"/>
        </p:nvCxnSpPr>
        <p:spPr>
          <a:xfrm>
            <a:off x="466725" y="1325563"/>
            <a:ext cx="11258550" cy="0"/>
          </a:xfrm>
          <a:prstGeom prst="line">
            <a:avLst/>
          </a:prstGeom>
          <a:ln/>
        </p:spPr>
        <p:style>
          <a:lnRef idx="2">
            <a:schemeClr val="accent2"/>
          </a:lnRef>
          <a:fillRef idx="0">
            <a:schemeClr val="accent2"/>
          </a:fillRef>
          <a:effectRef idx="1">
            <a:schemeClr val="accent2"/>
          </a:effectRef>
          <a:fontRef idx="minor">
            <a:schemeClr val="tx1"/>
          </a:fontRef>
        </p:style>
      </p:cxnSp>
      <p:pic>
        <p:nvPicPr>
          <p:cNvPr id="2" name="Picture 1" descr="A black background with blue text&#10;&#10;Description automatically generated">
            <a:extLst>
              <a:ext uri="{FF2B5EF4-FFF2-40B4-BE49-F238E27FC236}">
                <a16:creationId xmlns:a16="http://schemas.microsoft.com/office/drawing/2014/main" id="{93C87042-BBFD-9A00-A1B6-8BA84EB939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171889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full image">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8BA9DE8-E46C-2749-B0B2-5ADDEB5B1D3C}"/>
              </a:ext>
            </a:extLst>
          </p:cNvPr>
          <p:cNvSpPr>
            <a:spLocks noGrp="1"/>
          </p:cNvSpPr>
          <p:nvPr>
            <p:ph type="sldNum" sz="quarter" idx="11"/>
          </p:nvPr>
        </p:nvSpPr>
        <p:spPr/>
        <p:txBody>
          <a:bodyPr/>
          <a:lstStyle/>
          <a:p>
            <a:pPr lvl="8"/>
            <a:fld id="{63DCA5C9-2E11-4C67-86EB-AE1DE127DC64}" type="slidenum">
              <a:rPr lang="en-US" smtClean="0"/>
              <a:pPr lvl="8"/>
              <a:t>‹#›</a:t>
            </a:fld>
            <a:endParaRPr lang="en-US" dirty="0"/>
          </a:p>
        </p:txBody>
      </p:sp>
      <p:sp>
        <p:nvSpPr>
          <p:cNvPr id="5" name="Title 4">
            <a:extLst>
              <a:ext uri="{FF2B5EF4-FFF2-40B4-BE49-F238E27FC236}">
                <a16:creationId xmlns:a16="http://schemas.microsoft.com/office/drawing/2014/main" id="{E2F20306-76C8-3F45-B94F-CF2A1C22C390}"/>
              </a:ext>
            </a:extLst>
          </p:cNvPr>
          <p:cNvSpPr>
            <a:spLocks noGrp="1"/>
          </p:cNvSpPr>
          <p:nvPr>
            <p:ph type="title"/>
          </p:nvPr>
        </p:nvSpPr>
        <p:spPr/>
        <p:txBody>
          <a:bodyPr/>
          <a:lstStyle/>
          <a:p>
            <a:r>
              <a:rPr lang="en-US"/>
              <a:t>Click to edit Master title style</a:t>
            </a:r>
          </a:p>
        </p:txBody>
      </p:sp>
      <p:sp>
        <p:nvSpPr>
          <p:cNvPr id="7" name="Picture Placeholder 6">
            <a:extLst>
              <a:ext uri="{FF2B5EF4-FFF2-40B4-BE49-F238E27FC236}">
                <a16:creationId xmlns:a16="http://schemas.microsoft.com/office/drawing/2014/main" id="{831B0537-97D4-CC49-A76B-634F6A3FB51C}"/>
              </a:ext>
            </a:extLst>
          </p:cNvPr>
          <p:cNvSpPr>
            <a:spLocks noGrp="1"/>
          </p:cNvSpPr>
          <p:nvPr>
            <p:ph type="pic" sz="quarter" idx="17"/>
          </p:nvPr>
        </p:nvSpPr>
        <p:spPr>
          <a:xfrm>
            <a:off x="0" y="1325565"/>
            <a:ext cx="12192000" cy="4720394"/>
          </a:xfrm>
          <a:pattFill prst="pct20">
            <a:fgClr>
              <a:schemeClr val="tx2"/>
            </a:fgClr>
            <a:bgClr>
              <a:schemeClr val="bg1"/>
            </a:bgClr>
          </a:pattFill>
        </p:spPr>
        <p:txBody>
          <a:bodyPr tIns="2651760"/>
          <a:lstStyle>
            <a:lvl1pPr algn="ctr">
              <a:defRPr/>
            </a:lvl1pPr>
          </a:lstStyle>
          <a:p>
            <a:r>
              <a:rPr lang="en-US" dirty="0"/>
              <a:t>Click icon to add picture</a:t>
            </a:r>
          </a:p>
        </p:txBody>
      </p:sp>
      <p:pic>
        <p:nvPicPr>
          <p:cNvPr id="2" name="Picture 1" descr="A black background with blue text&#10;&#10;Description automatically generated">
            <a:extLst>
              <a:ext uri="{FF2B5EF4-FFF2-40B4-BE49-F238E27FC236}">
                <a16:creationId xmlns:a16="http://schemas.microsoft.com/office/drawing/2014/main" id="{D7E5AAA3-3835-C7AC-F58D-38C39CA8F0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3743757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ppendix Slid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8BA9DE8-E46C-2749-B0B2-5ADDEB5B1D3C}"/>
              </a:ext>
            </a:extLst>
          </p:cNvPr>
          <p:cNvSpPr>
            <a:spLocks noGrp="1"/>
          </p:cNvSpPr>
          <p:nvPr>
            <p:ph type="sldNum" sz="quarter" idx="11"/>
          </p:nvPr>
        </p:nvSpPr>
        <p:spPr/>
        <p:txBody>
          <a:bodyPr/>
          <a:lstStyle/>
          <a:p>
            <a:pPr lvl="8"/>
            <a:fld id="{63DCA5C9-2E11-4C67-86EB-AE1DE127DC64}" type="slidenum">
              <a:rPr lang="en-US" smtClean="0"/>
              <a:pPr lvl="8"/>
              <a:t>‹#›</a:t>
            </a:fld>
            <a:endParaRPr lang="en-US" dirty="0"/>
          </a:p>
        </p:txBody>
      </p:sp>
      <p:sp>
        <p:nvSpPr>
          <p:cNvPr id="3" name="TextBox 2">
            <a:extLst>
              <a:ext uri="{FF2B5EF4-FFF2-40B4-BE49-F238E27FC236}">
                <a16:creationId xmlns:a16="http://schemas.microsoft.com/office/drawing/2014/main" id="{2937349D-F3B3-4C40-BD7A-C0BAEC768A69}"/>
              </a:ext>
            </a:extLst>
          </p:cNvPr>
          <p:cNvSpPr txBox="1"/>
          <p:nvPr userDrawn="1"/>
        </p:nvSpPr>
        <p:spPr>
          <a:xfrm>
            <a:off x="0" y="2400300"/>
            <a:ext cx="12192000" cy="1707776"/>
          </a:xfrm>
          <a:prstGeom prst="rect">
            <a:avLst/>
          </a:prstGeom>
          <a:solidFill>
            <a:schemeClr val="accent2"/>
          </a:solidFill>
        </p:spPr>
        <p:txBody>
          <a:bodyPr wrap="square" lIns="0" tIns="73152" rIns="0" bIns="0" rtlCol="0">
            <a:normAutofit/>
          </a:bodyPr>
          <a:lstStyle/>
          <a:p>
            <a:pPr algn="ctr"/>
            <a:endParaRPr lang="en-US" sz="1600" dirty="0">
              <a:solidFill>
                <a:schemeClr val="tx2"/>
              </a:solidFill>
            </a:endParaRPr>
          </a:p>
          <a:p>
            <a:pPr algn="ctr"/>
            <a:endParaRPr lang="en-US" sz="1600" dirty="0">
              <a:solidFill>
                <a:schemeClr val="tx2"/>
              </a:solidFill>
            </a:endParaRPr>
          </a:p>
        </p:txBody>
      </p:sp>
      <p:pic>
        <p:nvPicPr>
          <p:cNvPr id="2" name="Picture 1" descr="A black background with blue text&#10;&#10;Description automatically generated">
            <a:extLst>
              <a:ext uri="{FF2B5EF4-FFF2-40B4-BE49-F238E27FC236}">
                <a16:creationId xmlns:a16="http://schemas.microsoft.com/office/drawing/2014/main" id="{FC4C074D-C09E-1CE1-CFFF-20C7A1E15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380196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47DD61-DFF7-435A-AF6E-39E5475A239C}"/>
              </a:ext>
            </a:extLst>
          </p:cNvPr>
          <p:cNvSpPr>
            <a:spLocks noGrp="1"/>
          </p:cNvSpPr>
          <p:nvPr>
            <p:ph type="sldNum" sz="quarter" idx="10"/>
          </p:nvPr>
        </p:nvSpPr>
        <p:spPr/>
        <p:txBody>
          <a:bodyPr/>
          <a:lstStyle/>
          <a:p>
            <a:fld id="{63DCA5C9-2E11-4C67-86EB-AE1DE127DC64}" type="slidenum">
              <a:rPr lang="en-US" smtClean="0"/>
              <a:pPr/>
              <a:t>‹#›</a:t>
            </a:fld>
            <a:endParaRPr lang="en-US" dirty="0"/>
          </a:p>
        </p:txBody>
      </p:sp>
      <p:pic>
        <p:nvPicPr>
          <p:cNvPr id="2" name="Picture 1" descr="A black background with blue text&#10;&#10;Description automatically generated">
            <a:extLst>
              <a:ext uri="{FF2B5EF4-FFF2-40B4-BE49-F238E27FC236}">
                <a16:creationId xmlns:a16="http://schemas.microsoft.com/office/drawing/2014/main" id="{53074BE8-2F87-F51B-782F-6547CA7899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1235407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1AE4-AD16-B3E5-9E29-45C422C5FC47}"/>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EA4C2C56-67FA-DC8F-1B59-434372047DAD}"/>
              </a:ext>
            </a:extLst>
          </p:cNvPr>
          <p:cNvSpPr>
            <a:spLocks noGrp="1"/>
          </p:cNvSpPr>
          <p:nvPr>
            <p:ph type="sldNum" sz="quarter" idx="10"/>
          </p:nvPr>
        </p:nvSpPr>
        <p:spPr/>
        <p:txBody>
          <a:bodyPr/>
          <a:lstStyle/>
          <a:p>
            <a:fld id="{63DCA5C9-2E11-4C67-86EB-AE1DE127DC64}" type="slidenum">
              <a:rPr lang="en-US" smtClean="0"/>
              <a:pPr/>
              <a:t>‹#›</a:t>
            </a:fld>
            <a:endParaRPr lang="en-US" dirty="0"/>
          </a:p>
        </p:txBody>
      </p:sp>
      <p:pic>
        <p:nvPicPr>
          <p:cNvPr id="4" name="Picture 3" descr="A black background with blue text&#10;&#10;Description automatically generated">
            <a:extLst>
              <a:ext uri="{FF2B5EF4-FFF2-40B4-BE49-F238E27FC236}">
                <a16:creationId xmlns:a16="http://schemas.microsoft.com/office/drawing/2014/main" id="{D64CA846-EDAA-5835-F786-73027A22EBD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632978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video">
    <p:bg>
      <p:bgPr>
        <a:solidFill>
          <a:schemeClr val="bg1"/>
        </a:solidFill>
        <a:effectLst/>
      </p:bgPr>
    </p:bg>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0" y="0"/>
            <a:ext cx="12192000" cy="6858000"/>
          </a:xfrm>
          <a:solidFill>
            <a:schemeClr val="tx1"/>
          </a:solidFill>
        </p:spPr>
        <p:txBody>
          <a:bodyPr tIns="731520" anchor="ctr" anchorCtr="0"/>
          <a:lstStyle>
            <a:lvl1pPr algn="ctr">
              <a:defRPr sz="2000" b="0">
                <a:solidFill>
                  <a:schemeClr val="bg2"/>
                </a:solidFill>
              </a:defRPr>
            </a:lvl1pPr>
          </a:lstStyle>
          <a:p>
            <a:r>
              <a:rPr lang="en-US" dirty="0"/>
              <a:t>Click icon to add media</a:t>
            </a:r>
          </a:p>
        </p:txBody>
      </p:sp>
    </p:spTree>
    <p:extLst>
      <p:ext uri="{BB962C8B-B14F-4D97-AF65-F5344CB8AC3E}">
        <p14:creationId xmlns:p14="http://schemas.microsoft.com/office/powerpoint/2010/main" val="3218723526"/>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losing">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BBFA9D9-83F4-B54A-8DDA-F2916080407D}"/>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6350" y="0"/>
            <a:ext cx="12179300" cy="6858000"/>
          </a:xfrm>
          <a:prstGeom prst="rect">
            <a:avLst/>
          </a:prstGeom>
        </p:spPr>
      </p:pic>
      <p:sp>
        <p:nvSpPr>
          <p:cNvPr id="4" name="Title 3"/>
          <p:cNvSpPr>
            <a:spLocks noGrp="1"/>
          </p:cNvSpPr>
          <p:nvPr>
            <p:ph type="title" hasCustomPrompt="1"/>
          </p:nvPr>
        </p:nvSpPr>
        <p:spPr>
          <a:xfrm>
            <a:off x="466725" y="2996830"/>
            <a:ext cx="7416800" cy="3264271"/>
          </a:xfrm>
        </p:spPr>
        <p:txBody>
          <a:bodyPr tIns="0" rIns="0" bIns="0" anchor="ctr" anchorCtr="0"/>
          <a:lstStyle>
            <a:lvl1pPr>
              <a:lnSpc>
                <a:spcPct val="100000"/>
              </a:lnSpc>
              <a:defRPr sz="5600">
                <a:solidFill>
                  <a:schemeClr val="bg1"/>
                </a:solidFill>
              </a:defRPr>
            </a:lvl1pPr>
          </a:lstStyle>
          <a:p>
            <a:r>
              <a:rPr lang="en-US" dirty="0"/>
              <a:t>Thank you message here</a:t>
            </a:r>
          </a:p>
        </p:txBody>
      </p:sp>
      <p:pic>
        <p:nvPicPr>
          <p:cNvPr id="2" name="Picture 1" descr="A black background with blue text&#10;&#10;Description automatically generated">
            <a:extLst>
              <a:ext uri="{FF2B5EF4-FFF2-40B4-BE49-F238E27FC236}">
                <a16:creationId xmlns:a16="http://schemas.microsoft.com/office/drawing/2014/main" id="{97CA0422-81A8-8403-3E65-A57894F621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5852" y="1440552"/>
            <a:ext cx="2608904" cy="1127835"/>
          </a:xfrm>
          <a:prstGeom prst="rect">
            <a:avLst/>
          </a:prstGeom>
        </p:spPr>
      </p:pic>
    </p:spTree>
    <p:extLst>
      <p:ext uri="{BB962C8B-B14F-4D97-AF65-F5344CB8AC3E}">
        <p14:creationId xmlns:p14="http://schemas.microsoft.com/office/powerpoint/2010/main" val="326641850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_low ink">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74749E-3478-0846-8E5D-5A453C217DD7}"/>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2700" y="0"/>
            <a:ext cx="12179300" cy="6858000"/>
          </a:xfrm>
          <a:prstGeom prst="rect">
            <a:avLst/>
          </a:prstGeom>
        </p:spPr>
      </p:pic>
      <p:sp>
        <p:nvSpPr>
          <p:cNvPr id="6" name="Title 5">
            <a:extLst>
              <a:ext uri="{FF2B5EF4-FFF2-40B4-BE49-F238E27FC236}">
                <a16:creationId xmlns:a16="http://schemas.microsoft.com/office/drawing/2014/main" id="{2A6CBF33-95A6-BA4A-9EBE-9DD389BBF7C5}"/>
              </a:ext>
            </a:extLst>
          </p:cNvPr>
          <p:cNvSpPr>
            <a:spLocks noGrp="1"/>
          </p:cNvSpPr>
          <p:nvPr>
            <p:ph type="title"/>
          </p:nvPr>
        </p:nvSpPr>
        <p:spPr>
          <a:xfrm>
            <a:off x="466725" y="1584325"/>
            <a:ext cx="5497513" cy="3475813"/>
          </a:xfrm>
        </p:spPr>
        <p:txBody>
          <a:bodyPr tIns="0" rIns="0" bIns="1097280" anchor="ctr" anchorCtr="0"/>
          <a:lstStyle>
            <a:lvl1pPr>
              <a:lnSpc>
                <a:spcPts val="4000"/>
              </a:lnSpc>
              <a:defRPr sz="3600" b="0">
                <a:solidFill>
                  <a:schemeClr val="bg1"/>
                </a:solidFill>
              </a:defRPr>
            </a:lvl1pPr>
          </a:lstStyle>
          <a:p>
            <a:r>
              <a:rPr lang="en-US" dirty="0"/>
              <a:t>Click to edit Master title style</a:t>
            </a:r>
          </a:p>
        </p:txBody>
      </p:sp>
      <p:sp>
        <p:nvSpPr>
          <p:cNvPr id="4" name="Slide Number Placeholder 3">
            <a:extLst>
              <a:ext uri="{FF2B5EF4-FFF2-40B4-BE49-F238E27FC236}">
                <a16:creationId xmlns:a16="http://schemas.microsoft.com/office/drawing/2014/main" id="{90175CEF-9B03-8847-99BF-1904D1E4412A}"/>
              </a:ext>
            </a:extLst>
          </p:cNvPr>
          <p:cNvSpPr>
            <a:spLocks noGrp="1"/>
          </p:cNvSpPr>
          <p:nvPr>
            <p:ph type="sldNum" sz="quarter" idx="12"/>
          </p:nvPr>
        </p:nvSpPr>
        <p:spPr/>
        <p:txBody>
          <a:bodyPr/>
          <a:lstStyle/>
          <a:p>
            <a:fld id="{63DCA5C9-2E11-4C67-86EB-AE1DE127DC64}" type="slidenum">
              <a:rPr lang="en-US" smtClean="0"/>
              <a:pPr/>
              <a:t>‹#›</a:t>
            </a:fld>
            <a:endParaRPr lang="en-US" dirty="0"/>
          </a:p>
        </p:txBody>
      </p:sp>
      <p:pic>
        <p:nvPicPr>
          <p:cNvPr id="5" name="Picture 4" descr="A black background with blue text&#10;&#10;Description automatically generated">
            <a:extLst>
              <a:ext uri="{FF2B5EF4-FFF2-40B4-BE49-F238E27FC236}">
                <a16:creationId xmlns:a16="http://schemas.microsoft.com/office/drawing/2014/main" id="{7EDFAF17-560A-E887-9D45-A5DA063AA83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4264201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1col">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8BA9DE8-E46C-2749-B0B2-5ADDEB5B1D3C}"/>
              </a:ext>
            </a:extLst>
          </p:cNvPr>
          <p:cNvSpPr>
            <a:spLocks noGrp="1"/>
          </p:cNvSpPr>
          <p:nvPr>
            <p:ph type="sldNum" sz="quarter" idx="11"/>
          </p:nvPr>
        </p:nvSpPr>
        <p:spPr/>
        <p:txBody>
          <a:bodyPr/>
          <a:lstStyle/>
          <a:p>
            <a:pPr lvl="8"/>
            <a:fld id="{63DCA5C9-2E11-4C67-86EB-AE1DE127DC64}" type="slidenum">
              <a:rPr lang="en-US" smtClean="0"/>
              <a:pPr lvl="8"/>
              <a:t>‹#›</a:t>
            </a:fld>
            <a:endParaRPr lang="en-US" dirty="0"/>
          </a:p>
        </p:txBody>
      </p:sp>
      <p:sp>
        <p:nvSpPr>
          <p:cNvPr id="9" name="Content Placeholder 8">
            <a:extLst>
              <a:ext uri="{FF2B5EF4-FFF2-40B4-BE49-F238E27FC236}">
                <a16:creationId xmlns:a16="http://schemas.microsoft.com/office/drawing/2014/main" id="{71915052-D43B-2341-9EEF-BF86700831C1}"/>
              </a:ext>
            </a:extLst>
          </p:cNvPr>
          <p:cNvSpPr>
            <a:spLocks noGrp="1"/>
          </p:cNvSpPr>
          <p:nvPr>
            <p:ph sz="quarter" idx="12"/>
          </p:nvPr>
        </p:nvSpPr>
        <p:spPr>
          <a:xfrm>
            <a:off x="466725" y="1584324"/>
            <a:ext cx="11258550" cy="3948113"/>
          </a:xfrm>
        </p:spPr>
        <p:txBody>
          <a:bodyPr rIns="1938528"/>
          <a:lstStyle>
            <a:lvl1pPr>
              <a:defRPr>
                <a:solidFill>
                  <a:schemeClr val="tx1"/>
                </a:solidFill>
              </a:defRPr>
            </a:lvl1pPr>
            <a:lvl2pPr>
              <a:defRPr sz="2200" b="0">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endParaRPr lang="en-US" dirty="0"/>
          </a:p>
        </p:txBody>
      </p:sp>
      <p:cxnSp>
        <p:nvCxnSpPr>
          <p:cNvPr id="10" name="Straight Connector 9">
            <a:extLst>
              <a:ext uri="{FF2B5EF4-FFF2-40B4-BE49-F238E27FC236}">
                <a16:creationId xmlns:a16="http://schemas.microsoft.com/office/drawing/2014/main" id="{22CD5F2E-8E58-A14B-B80C-9B6594482EB6}"/>
              </a:ext>
            </a:extLst>
          </p:cNvPr>
          <p:cNvCxnSpPr>
            <a:cxnSpLocks/>
          </p:cNvCxnSpPr>
          <p:nvPr userDrawn="1"/>
        </p:nvCxnSpPr>
        <p:spPr>
          <a:xfrm>
            <a:off x="466725" y="1325563"/>
            <a:ext cx="1125855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2" name="Title 1">
            <a:extLst>
              <a:ext uri="{FF2B5EF4-FFF2-40B4-BE49-F238E27FC236}">
                <a16:creationId xmlns:a16="http://schemas.microsoft.com/office/drawing/2014/main" id="{C7D35AA9-2F43-3343-BA48-1CA2E63224AD}"/>
              </a:ext>
            </a:extLst>
          </p:cNvPr>
          <p:cNvSpPr>
            <a:spLocks noGrp="1"/>
          </p:cNvSpPr>
          <p:nvPr>
            <p:ph type="title"/>
          </p:nvPr>
        </p:nvSpPr>
        <p:spPr/>
        <p:txBody>
          <a:bodyPr/>
          <a:lstStyle/>
          <a:p>
            <a:r>
              <a:rPr lang="en-US" dirty="0"/>
              <a:t>Click to edit Master title style</a:t>
            </a:r>
          </a:p>
        </p:txBody>
      </p:sp>
      <p:pic>
        <p:nvPicPr>
          <p:cNvPr id="3" name="Picture 2" descr="A black background with blue text&#10;&#10;Description automatically generated">
            <a:extLst>
              <a:ext uri="{FF2B5EF4-FFF2-40B4-BE49-F238E27FC236}">
                <a16:creationId xmlns:a16="http://schemas.microsoft.com/office/drawing/2014/main" id="{02A269CA-3659-2E19-D8E8-CEFFA067CB0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140115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F6083-5316-96DA-6535-76FB51A5297C}"/>
              </a:ext>
            </a:extLst>
          </p:cNvPr>
          <p:cNvSpPr>
            <a:spLocks noGrp="1"/>
          </p:cNvSpPr>
          <p:nvPr>
            <p:ph type="title"/>
          </p:nvPr>
        </p:nvSpPr>
        <p:spPr/>
        <p:txBody>
          <a:bodyPr/>
          <a:lstStyle/>
          <a:p>
            <a:r>
              <a:rPr lang="en-US" dirty="0"/>
              <a:t>Click to edit Master title style</a:t>
            </a:r>
          </a:p>
        </p:txBody>
      </p:sp>
      <p:sp>
        <p:nvSpPr>
          <p:cNvPr id="3" name="Slide Number Placeholder 2">
            <a:extLst>
              <a:ext uri="{FF2B5EF4-FFF2-40B4-BE49-F238E27FC236}">
                <a16:creationId xmlns:a16="http://schemas.microsoft.com/office/drawing/2014/main" id="{4C04A48E-7DF9-A0D2-9913-B4B6C10F4868}"/>
              </a:ext>
            </a:extLst>
          </p:cNvPr>
          <p:cNvSpPr>
            <a:spLocks noGrp="1"/>
          </p:cNvSpPr>
          <p:nvPr>
            <p:ph type="sldNum" sz="quarter" idx="10"/>
          </p:nvPr>
        </p:nvSpPr>
        <p:spPr/>
        <p:txBody>
          <a:bodyPr/>
          <a:lstStyle/>
          <a:p>
            <a:fld id="{63DCA5C9-2E11-4C67-86EB-AE1DE127DC64}" type="slidenum">
              <a:rPr lang="en-US" smtClean="0"/>
              <a:pPr/>
              <a:t>‹#›</a:t>
            </a:fld>
            <a:endParaRPr lang="en-US" dirty="0"/>
          </a:p>
        </p:txBody>
      </p:sp>
      <p:cxnSp>
        <p:nvCxnSpPr>
          <p:cNvPr id="4" name="Straight Connector 3">
            <a:extLst>
              <a:ext uri="{FF2B5EF4-FFF2-40B4-BE49-F238E27FC236}">
                <a16:creationId xmlns:a16="http://schemas.microsoft.com/office/drawing/2014/main" id="{E773C453-70F9-AA55-FFD3-0140807220DD}"/>
              </a:ext>
            </a:extLst>
          </p:cNvPr>
          <p:cNvCxnSpPr>
            <a:cxnSpLocks/>
          </p:cNvCxnSpPr>
          <p:nvPr userDrawn="1"/>
        </p:nvCxnSpPr>
        <p:spPr>
          <a:xfrm>
            <a:off x="466725" y="1325563"/>
            <a:ext cx="11258550" cy="0"/>
          </a:xfrm>
          <a:prstGeom prst="line">
            <a:avLst/>
          </a:prstGeom>
          <a:ln/>
        </p:spPr>
        <p:style>
          <a:lnRef idx="2">
            <a:schemeClr val="accent2"/>
          </a:lnRef>
          <a:fillRef idx="0">
            <a:schemeClr val="accent2"/>
          </a:fillRef>
          <a:effectRef idx="1">
            <a:schemeClr val="accent2"/>
          </a:effectRef>
          <a:fontRef idx="minor">
            <a:schemeClr val="tx1"/>
          </a:fontRef>
        </p:style>
      </p:cxnSp>
      <p:pic>
        <p:nvPicPr>
          <p:cNvPr id="5" name="Picture 4" descr="A black background with blue text&#10;&#10;Description automatically generated">
            <a:extLst>
              <a:ext uri="{FF2B5EF4-FFF2-40B4-BE49-F238E27FC236}">
                <a16:creationId xmlns:a16="http://schemas.microsoft.com/office/drawing/2014/main" id="{B19B1EEA-308B-D563-9817-B13DEB34CB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121348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2col">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71915052-D43B-2341-9EEF-BF86700831C1}"/>
              </a:ext>
            </a:extLst>
          </p:cNvPr>
          <p:cNvSpPr>
            <a:spLocks noGrp="1"/>
          </p:cNvSpPr>
          <p:nvPr>
            <p:ph sz="quarter" idx="12" hasCustomPrompt="1"/>
          </p:nvPr>
        </p:nvSpPr>
        <p:spPr>
          <a:xfrm>
            <a:off x="466725" y="1584324"/>
            <a:ext cx="5497513" cy="4676776"/>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Edit Master text styles</a:t>
            </a:r>
          </a:p>
          <a:p>
            <a:pPr lvl="1"/>
            <a:r>
              <a:rPr lang="en-US" dirty="0"/>
              <a:t>Second level</a:t>
            </a:r>
          </a:p>
          <a:p>
            <a:pPr lvl="2"/>
            <a:r>
              <a:rPr lang="en-US" dirty="0"/>
              <a:t>Third level </a:t>
            </a:r>
          </a:p>
          <a:p>
            <a:pPr lvl="3"/>
            <a:r>
              <a:rPr lang="en-US" dirty="0"/>
              <a:t>Fourth level</a:t>
            </a:r>
          </a:p>
          <a:p>
            <a:pPr lvl="4"/>
            <a:r>
              <a:rPr lang="en-US" dirty="0"/>
              <a:t>Fifth Level</a:t>
            </a:r>
          </a:p>
          <a:p>
            <a:pPr lvl="5"/>
            <a:r>
              <a:rPr lang="en-US" dirty="0"/>
              <a:t>Sixth Level</a:t>
            </a:r>
          </a:p>
        </p:txBody>
      </p:sp>
      <p:sp>
        <p:nvSpPr>
          <p:cNvPr id="6" name="Content Placeholder 5">
            <a:extLst>
              <a:ext uri="{FF2B5EF4-FFF2-40B4-BE49-F238E27FC236}">
                <a16:creationId xmlns:a16="http://schemas.microsoft.com/office/drawing/2014/main" id="{74290614-5015-FC49-9E9D-A9E87844B58D}"/>
              </a:ext>
            </a:extLst>
          </p:cNvPr>
          <p:cNvSpPr>
            <a:spLocks noGrp="1"/>
          </p:cNvSpPr>
          <p:nvPr>
            <p:ph sz="quarter" idx="13" hasCustomPrompt="1"/>
          </p:nvPr>
        </p:nvSpPr>
        <p:spPr>
          <a:xfrm>
            <a:off x="6238875" y="1584324"/>
            <a:ext cx="5497513" cy="4676775"/>
          </a:xfrm>
        </p:spPr>
        <p:txBody>
          <a:bodyPr/>
          <a:lstStyle/>
          <a:p>
            <a:pPr lvl="0"/>
            <a:r>
              <a:rPr lang="en-US" dirty="0"/>
              <a:t>Edit Master text styles</a:t>
            </a:r>
          </a:p>
          <a:p>
            <a:pPr lvl="1"/>
            <a:r>
              <a:rPr lang="en-US" dirty="0"/>
              <a:t>Second level</a:t>
            </a:r>
          </a:p>
          <a:p>
            <a:pPr lvl="2"/>
            <a:r>
              <a:rPr lang="en-US" dirty="0"/>
              <a:t>Third level </a:t>
            </a:r>
          </a:p>
          <a:p>
            <a:pPr lvl="3"/>
            <a:r>
              <a:rPr lang="en-US" dirty="0"/>
              <a:t>Fourth level</a:t>
            </a:r>
          </a:p>
          <a:p>
            <a:pPr lvl="4"/>
            <a:r>
              <a:rPr lang="en-US" dirty="0"/>
              <a:t>Fifth Level</a:t>
            </a:r>
          </a:p>
          <a:p>
            <a:pPr lvl="5"/>
            <a:r>
              <a:rPr lang="en-US" dirty="0"/>
              <a:t>Sixth Level</a:t>
            </a:r>
          </a:p>
        </p:txBody>
      </p:sp>
      <p:sp>
        <p:nvSpPr>
          <p:cNvPr id="12" name="Slide Number Placeholder 11">
            <a:extLst>
              <a:ext uri="{FF2B5EF4-FFF2-40B4-BE49-F238E27FC236}">
                <a16:creationId xmlns:a16="http://schemas.microsoft.com/office/drawing/2014/main" id="{BB145867-33F4-7942-A468-63972ECBADF5}"/>
              </a:ext>
            </a:extLst>
          </p:cNvPr>
          <p:cNvSpPr>
            <a:spLocks noGrp="1"/>
          </p:cNvSpPr>
          <p:nvPr>
            <p:ph type="sldNum" sz="quarter" idx="16"/>
          </p:nvPr>
        </p:nvSpPr>
        <p:spPr/>
        <p:txBody>
          <a:bodyPr/>
          <a:lstStyle/>
          <a:p>
            <a:fld id="{63DCA5C9-2E11-4C67-86EB-AE1DE127DC64}" type="slidenum">
              <a:rPr lang="en-US" smtClean="0"/>
              <a:pPr/>
              <a:t>‹#›</a:t>
            </a:fld>
            <a:endParaRPr lang="en-US" dirty="0"/>
          </a:p>
        </p:txBody>
      </p:sp>
      <p:sp>
        <p:nvSpPr>
          <p:cNvPr id="2" name="Title 1">
            <a:extLst>
              <a:ext uri="{FF2B5EF4-FFF2-40B4-BE49-F238E27FC236}">
                <a16:creationId xmlns:a16="http://schemas.microsoft.com/office/drawing/2014/main" id="{0501C0A9-E7F2-E043-948A-B1E2EA474B8B}"/>
              </a:ext>
            </a:extLst>
          </p:cNvPr>
          <p:cNvSpPr>
            <a:spLocks noGrp="1"/>
          </p:cNvSpPr>
          <p:nvPr>
            <p:ph type="title"/>
          </p:nvPr>
        </p:nvSpPr>
        <p:spPr/>
        <p:txBody>
          <a:bodyPr/>
          <a:lstStyle/>
          <a:p>
            <a:r>
              <a:rPr lang="en-US"/>
              <a:t>Click to edit Master title style</a:t>
            </a:r>
          </a:p>
        </p:txBody>
      </p:sp>
      <p:cxnSp>
        <p:nvCxnSpPr>
          <p:cNvPr id="14" name="Straight Connector 13">
            <a:extLst>
              <a:ext uri="{FF2B5EF4-FFF2-40B4-BE49-F238E27FC236}">
                <a16:creationId xmlns:a16="http://schemas.microsoft.com/office/drawing/2014/main" id="{8A5F8FA7-0E8B-AC4B-9A04-27BD3889EBF9}"/>
              </a:ext>
            </a:extLst>
          </p:cNvPr>
          <p:cNvCxnSpPr>
            <a:cxnSpLocks/>
          </p:cNvCxnSpPr>
          <p:nvPr userDrawn="1"/>
        </p:nvCxnSpPr>
        <p:spPr>
          <a:xfrm>
            <a:off x="466725" y="1325563"/>
            <a:ext cx="11258550" cy="0"/>
          </a:xfrm>
          <a:prstGeom prst="line">
            <a:avLst/>
          </a:prstGeom>
          <a:ln/>
        </p:spPr>
        <p:style>
          <a:lnRef idx="2">
            <a:schemeClr val="accent2"/>
          </a:lnRef>
          <a:fillRef idx="0">
            <a:schemeClr val="accent2"/>
          </a:fillRef>
          <a:effectRef idx="1">
            <a:schemeClr val="accent2"/>
          </a:effectRef>
          <a:fontRef idx="minor">
            <a:schemeClr val="tx1"/>
          </a:fontRef>
        </p:style>
      </p:cxnSp>
      <p:pic>
        <p:nvPicPr>
          <p:cNvPr id="3" name="Picture 2" descr="A black background with blue text&#10;&#10;Description automatically generated">
            <a:extLst>
              <a:ext uri="{FF2B5EF4-FFF2-40B4-BE49-F238E27FC236}">
                <a16:creationId xmlns:a16="http://schemas.microsoft.com/office/drawing/2014/main" id="{2316F0CB-3DFE-6093-E38B-CD7E2E30E7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3483754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 3col">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8BA9DE8-E46C-2749-B0B2-5ADDEB5B1D3C}"/>
              </a:ext>
            </a:extLst>
          </p:cNvPr>
          <p:cNvSpPr>
            <a:spLocks noGrp="1"/>
          </p:cNvSpPr>
          <p:nvPr>
            <p:ph type="sldNum" sz="quarter" idx="11"/>
          </p:nvPr>
        </p:nvSpPr>
        <p:spPr/>
        <p:txBody>
          <a:bodyPr/>
          <a:lstStyle/>
          <a:p>
            <a:pPr lvl="8"/>
            <a:fld id="{63DCA5C9-2E11-4C67-86EB-AE1DE127DC64}" type="slidenum">
              <a:rPr lang="en-US" smtClean="0"/>
              <a:pPr lvl="8"/>
              <a:t>‹#›</a:t>
            </a:fld>
            <a:endParaRPr lang="en-US" dirty="0"/>
          </a:p>
        </p:txBody>
      </p:sp>
      <p:sp>
        <p:nvSpPr>
          <p:cNvPr id="9" name="Content Placeholder 8">
            <a:extLst>
              <a:ext uri="{FF2B5EF4-FFF2-40B4-BE49-F238E27FC236}">
                <a16:creationId xmlns:a16="http://schemas.microsoft.com/office/drawing/2014/main" id="{71915052-D43B-2341-9EEF-BF86700831C1}"/>
              </a:ext>
            </a:extLst>
          </p:cNvPr>
          <p:cNvSpPr>
            <a:spLocks noGrp="1"/>
          </p:cNvSpPr>
          <p:nvPr>
            <p:ph sz="quarter" idx="12"/>
          </p:nvPr>
        </p:nvSpPr>
        <p:spPr>
          <a:xfrm>
            <a:off x="466725" y="1584324"/>
            <a:ext cx="3567113" cy="46767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6" name="Content Placeholder 5">
            <a:extLst>
              <a:ext uri="{FF2B5EF4-FFF2-40B4-BE49-F238E27FC236}">
                <a16:creationId xmlns:a16="http://schemas.microsoft.com/office/drawing/2014/main" id="{74290614-5015-FC49-9E9D-A9E87844B58D}"/>
              </a:ext>
            </a:extLst>
          </p:cNvPr>
          <p:cNvSpPr>
            <a:spLocks noGrp="1"/>
          </p:cNvSpPr>
          <p:nvPr>
            <p:ph sz="quarter" idx="13"/>
          </p:nvPr>
        </p:nvSpPr>
        <p:spPr>
          <a:xfrm>
            <a:off x="4308475" y="1584325"/>
            <a:ext cx="3575049" cy="46767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8" name="Content Placeholder 7">
            <a:extLst>
              <a:ext uri="{FF2B5EF4-FFF2-40B4-BE49-F238E27FC236}">
                <a16:creationId xmlns:a16="http://schemas.microsoft.com/office/drawing/2014/main" id="{5ADD0FD0-82F6-6249-86EF-808648B0682B}"/>
              </a:ext>
            </a:extLst>
          </p:cNvPr>
          <p:cNvSpPr>
            <a:spLocks noGrp="1"/>
          </p:cNvSpPr>
          <p:nvPr>
            <p:ph sz="quarter" idx="14"/>
          </p:nvPr>
        </p:nvSpPr>
        <p:spPr>
          <a:xfrm>
            <a:off x="8172450" y="1584324"/>
            <a:ext cx="3552825" cy="46767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2" name="Title 1">
            <a:extLst>
              <a:ext uri="{FF2B5EF4-FFF2-40B4-BE49-F238E27FC236}">
                <a16:creationId xmlns:a16="http://schemas.microsoft.com/office/drawing/2014/main" id="{ED271D53-83D4-0142-88D2-21B34455C649}"/>
              </a:ext>
            </a:extLst>
          </p:cNvPr>
          <p:cNvSpPr>
            <a:spLocks noGrp="1"/>
          </p:cNvSpPr>
          <p:nvPr>
            <p:ph type="title"/>
          </p:nvPr>
        </p:nvSpPr>
        <p:spPr/>
        <p:txBody>
          <a:bodyPr/>
          <a:lstStyle/>
          <a:p>
            <a:r>
              <a:rPr lang="en-US"/>
              <a:t>Click to edit Master title style</a:t>
            </a:r>
          </a:p>
        </p:txBody>
      </p:sp>
      <p:cxnSp>
        <p:nvCxnSpPr>
          <p:cNvPr id="12" name="Straight Connector 11">
            <a:extLst>
              <a:ext uri="{FF2B5EF4-FFF2-40B4-BE49-F238E27FC236}">
                <a16:creationId xmlns:a16="http://schemas.microsoft.com/office/drawing/2014/main" id="{E638CA74-93B7-F445-8D0F-582527E50ADD}"/>
              </a:ext>
            </a:extLst>
          </p:cNvPr>
          <p:cNvCxnSpPr>
            <a:cxnSpLocks/>
          </p:cNvCxnSpPr>
          <p:nvPr userDrawn="1"/>
        </p:nvCxnSpPr>
        <p:spPr>
          <a:xfrm>
            <a:off x="466725" y="1325563"/>
            <a:ext cx="11258550" cy="0"/>
          </a:xfrm>
          <a:prstGeom prst="line">
            <a:avLst/>
          </a:prstGeom>
          <a:ln/>
        </p:spPr>
        <p:style>
          <a:lnRef idx="2">
            <a:schemeClr val="accent2"/>
          </a:lnRef>
          <a:fillRef idx="0">
            <a:schemeClr val="accent2"/>
          </a:fillRef>
          <a:effectRef idx="1">
            <a:schemeClr val="accent2"/>
          </a:effectRef>
          <a:fontRef idx="minor">
            <a:schemeClr val="tx1"/>
          </a:fontRef>
        </p:style>
      </p:cxnSp>
      <p:pic>
        <p:nvPicPr>
          <p:cNvPr id="3" name="Picture 2" descr="A black background with blue text&#10;&#10;Description automatically generated">
            <a:extLst>
              <a:ext uri="{FF2B5EF4-FFF2-40B4-BE49-F238E27FC236}">
                <a16:creationId xmlns:a16="http://schemas.microsoft.com/office/drawing/2014/main" id="{EEE964AC-5E89-B003-3534-2F18DBE71A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3321067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ntent 2col image">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8BA9DE8-E46C-2749-B0B2-5ADDEB5B1D3C}"/>
              </a:ext>
            </a:extLst>
          </p:cNvPr>
          <p:cNvSpPr>
            <a:spLocks noGrp="1"/>
          </p:cNvSpPr>
          <p:nvPr>
            <p:ph type="sldNum" sz="quarter" idx="11"/>
          </p:nvPr>
        </p:nvSpPr>
        <p:spPr/>
        <p:txBody>
          <a:bodyPr/>
          <a:lstStyle/>
          <a:p>
            <a:pPr lvl="8"/>
            <a:fld id="{63DCA5C9-2E11-4C67-86EB-AE1DE127DC64}" type="slidenum">
              <a:rPr lang="en-US" smtClean="0"/>
              <a:pPr lvl="8"/>
              <a:t>‹#›</a:t>
            </a:fld>
            <a:endParaRPr lang="en-US" dirty="0"/>
          </a:p>
        </p:txBody>
      </p:sp>
      <p:sp>
        <p:nvSpPr>
          <p:cNvPr id="9" name="Content Placeholder 8">
            <a:extLst>
              <a:ext uri="{FF2B5EF4-FFF2-40B4-BE49-F238E27FC236}">
                <a16:creationId xmlns:a16="http://schemas.microsoft.com/office/drawing/2014/main" id="{71915052-D43B-2341-9EEF-BF86700831C1}"/>
              </a:ext>
            </a:extLst>
          </p:cNvPr>
          <p:cNvSpPr>
            <a:spLocks noGrp="1"/>
          </p:cNvSpPr>
          <p:nvPr>
            <p:ph sz="quarter" idx="12"/>
          </p:nvPr>
        </p:nvSpPr>
        <p:spPr>
          <a:xfrm>
            <a:off x="466725" y="1584324"/>
            <a:ext cx="5497513" cy="46767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10" name="Picture Placeholder 16">
            <a:extLst>
              <a:ext uri="{FF2B5EF4-FFF2-40B4-BE49-F238E27FC236}">
                <a16:creationId xmlns:a16="http://schemas.microsoft.com/office/drawing/2014/main" id="{F22DB92E-0BE0-1049-8105-20C747BD0174}"/>
              </a:ext>
            </a:extLst>
          </p:cNvPr>
          <p:cNvSpPr>
            <a:spLocks noGrp="1"/>
          </p:cNvSpPr>
          <p:nvPr>
            <p:ph type="pic" sz="quarter" idx="15"/>
          </p:nvPr>
        </p:nvSpPr>
        <p:spPr>
          <a:xfrm>
            <a:off x="6238875" y="1584326"/>
            <a:ext cx="5486399" cy="4365212"/>
          </a:xfrm>
          <a:pattFill prst="pct80">
            <a:fgClr>
              <a:schemeClr val="bg1"/>
            </a:fgClr>
            <a:bgClr>
              <a:schemeClr val="bg1">
                <a:lumMod val="75000"/>
              </a:schemeClr>
            </a:bgClr>
          </a:pattFill>
        </p:spPr>
        <p:txBody>
          <a:bodyPr tIns="731520" anchor="ctr"/>
          <a:lstStyle>
            <a:lvl1pPr algn="ctr">
              <a:defRPr/>
            </a:lvl1pPr>
          </a:lstStyle>
          <a:p>
            <a:r>
              <a:rPr lang="en-US" dirty="0"/>
              <a:t>Click icon to add picture</a:t>
            </a:r>
          </a:p>
        </p:txBody>
      </p:sp>
      <p:sp>
        <p:nvSpPr>
          <p:cNvPr id="5" name="Title 4">
            <a:extLst>
              <a:ext uri="{FF2B5EF4-FFF2-40B4-BE49-F238E27FC236}">
                <a16:creationId xmlns:a16="http://schemas.microsoft.com/office/drawing/2014/main" id="{E2F20306-76C8-3F45-B94F-CF2A1C22C390}"/>
              </a:ext>
            </a:extLst>
          </p:cNvPr>
          <p:cNvSpPr>
            <a:spLocks noGrp="1"/>
          </p:cNvSpPr>
          <p:nvPr>
            <p:ph type="title"/>
          </p:nvPr>
        </p:nvSpPr>
        <p:spPr/>
        <p:txBody>
          <a:bodyPr/>
          <a:lstStyle/>
          <a:p>
            <a:r>
              <a:rPr lang="en-US"/>
              <a:t>Click to edit Master title style</a:t>
            </a:r>
          </a:p>
        </p:txBody>
      </p:sp>
      <p:cxnSp>
        <p:nvCxnSpPr>
          <p:cNvPr id="12" name="Straight Connector 11">
            <a:extLst>
              <a:ext uri="{FF2B5EF4-FFF2-40B4-BE49-F238E27FC236}">
                <a16:creationId xmlns:a16="http://schemas.microsoft.com/office/drawing/2014/main" id="{CEE122B8-2BA6-D444-B9FC-8EE2551015AF}"/>
              </a:ext>
            </a:extLst>
          </p:cNvPr>
          <p:cNvCxnSpPr>
            <a:cxnSpLocks/>
          </p:cNvCxnSpPr>
          <p:nvPr userDrawn="1"/>
        </p:nvCxnSpPr>
        <p:spPr>
          <a:xfrm>
            <a:off x="466725" y="1325563"/>
            <a:ext cx="11258550" cy="0"/>
          </a:xfrm>
          <a:prstGeom prst="line">
            <a:avLst/>
          </a:prstGeom>
          <a:ln/>
        </p:spPr>
        <p:style>
          <a:lnRef idx="2">
            <a:schemeClr val="accent2"/>
          </a:lnRef>
          <a:fillRef idx="0">
            <a:schemeClr val="accent2"/>
          </a:fillRef>
          <a:effectRef idx="1">
            <a:schemeClr val="accent2"/>
          </a:effectRef>
          <a:fontRef idx="minor">
            <a:schemeClr val="tx1"/>
          </a:fontRef>
        </p:style>
      </p:cxnSp>
      <p:pic>
        <p:nvPicPr>
          <p:cNvPr id="2" name="Picture 1" descr="A black background with blue text&#10;&#10;Description automatically generated">
            <a:extLst>
              <a:ext uri="{FF2B5EF4-FFF2-40B4-BE49-F238E27FC236}">
                <a16:creationId xmlns:a16="http://schemas.microsoft.com/office/drawing/2014/main" id="{2369452F-A7E5-0F31-F33F-3E9368F746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4257628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2col caption">
    <p:bg>
      <p:bgPr>
        <a:solidFill>
          <a:schemeClr val="bg1"/>
        </a:solidFill>
        <a:effectLst/>
      </p:bgPr>
    </p:bg>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71915052-D43B-2341-9EEF-BF86700831C1}"/>
              </a:ext>
            </a:extLst>
          </p:cNvPr>
          <p:cNvSpPr>
            <a:spLocks noGrp="1"/>
          </p:cNvSpPr>
          <p:nvPr>
            <p:ph sz="quarter" idx="12"/>
          </p:nvPr>
        </p:nvSpPr>
        <p:spPr>
          <a:xfrm>
            <a:off x="466725" y="1584324"/>
            <a:ext cx="5497513" cy="46767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10" name="Picture Placeholder 16">
            <a:extLst>
              <a:ext uri="{FF2B5EF4-FFF2-40B4-BE49-F238E27FC236}">
                <a16:creationId xmlns:a16="http://schemas.microsoft.com/office/drawing/2014/main" id="{F22DB92E-0BE0-1049-8105-20C747BD0174}"/>
              </a:ext>
            </a:extLst>
          </p:cNvPr>
          <p:cNvSpPr>
            <a:spLocks noGrp="1"/>
          </p:cNvSpPr>
          <p:nvPr>
            <p:ph type="pic" sz="quarter" idx="15"/>
          </p:nvPr>
        </p:nvSpPr>
        <p:spPr>
          <a:xfrm>
            <a:off x="6238875" y="1584327"/>
            <a:ext cx="5497513" cy="3747695"/>
          </a:xfrm>
          <a:pattFill prst="pct80">
            <a:fgClr>
              <a:schemeClr val="bg1"/>
            </a:fgClr>
            <a:bgClr>
              <a:schemeClr val="bg1">
                <a:lumMod val="75000"/>
              </a:schemeClr>
            </a:bgClr>
          </a:pattFill>
        </p:spPr>
        <p:txBody>
          <a:bodyPr tIns="731520" anchor="ctr"/>
          <a:lstStyle>
            <a:lvl1pPr algn="ctr">
              <a:defRPr/>
            </a:lvl1pPr>
          </a:lstStyle>
          <a:p>
            <a:r>
              <a:rPr lang="en-US" dirty="0"/>
              <a:t>Click icon to add picture</a:t>
            </a:r>
          </a:p>
        </p:txBody>
      </p:sp>
      <p:sp>
        <p:nvSpPr>
          <p:cNvPr id="5" name="Title 4">
            <a:extLst>
              <a:ext uri="{FF2B5EF4-FFF2-40B4-BE49-F238E27FC236}">
                <a16:creationId xmlns:a16="http://schemas.microsoft.com/office/drawing/2014/main" id="{E2F20306-76C8-3F45-B94F-CF2A1C22C390}"/>
              </a:ext>
            </a:extLst>
          </p:cNvPr>
          <p:cNvSpPr>
            <a:spLocks noGrp="1"/>
          </p:cNvSpPr>
          <p:nvPr>
            <p:ph type="title"/>
          </p:nvPr>
        </p:nvSpPr>
        <p:spPr/>
        <p:txBody>
          <a:bodyPr/>
          <a:lstStyle/>
          <a:p>
            <a:r>
              <a:rPr lang="en-US"/>
              <a:t>Click to edit Master title style</a:t>
            </a:r>
          </a:p>
        </p:txBody>
      </p:sp>
      <p:sp>
        <p:nvSpPr>
          <p:cNvPr id="6" name="Text Placeholder 5">
            <a:extLst>
              <a:ext uri="{FF2B5EF4-FFF2-40B4-BE49-F238E27FC236}">
                <a16:creationId xmlns:a16="http://schemas.microsoft.com/office/drawing/2014/main" id="{990FC0A0-8890-FA4A-A265-675F16FD344D}"/>
              </a:ext>
            </a:extLst>
          </p:cNvPr>
          <p:cNvSpPr>
            <a:spLocks noGrp="1"/>
          </p:cNvSpPr>
          <p:nvPr>
            <p:ph type="body" sz="quarter" idx="17"/>
          </p:nvPr>
        </p:nvSpPr>
        <p:spPr>
          <a:xfrm>
            <a:off x="6238875" y="5332022"/>
            <a:ext cx="5486400" cy="929079"/>
          </a:xfrm>
        </p:spPr>
        <p:txBody>
          <a:bodyPr tIns="137160"/>
          <a:lstStyle>
            <a:lvl1pPr>
              <a:defRPr sz="900" b="1">
                <a:solidFill>
                  <a:schemeClr val="accent1"/>
                </a:solidFill>
              </a:defRPr>
            </a:lvl1pPr>
            <a:lvl2pPr>
              <a:defRPr sz="900"/>
            </a:lvl2pPr>
            <a:lvl3pPr marL="0" indent="0">
              <a:buFontTx/>
              <a:buNone/>
              <a:defRPr sz="900" b="1">
                <a:solidFill>
                  <a:schemeClr val="accent1"/>
                </a:solidFill>
              </a:defRPr>
            </a:lvl3pPr>
            <a:lvl4pPr marL="0" indent="0">
              <a:buFontTx/>
              <a:buNone/>
              <a:defRPr sz="900" b="1">
                <a:solidFill>
                  <a:schemeClr val="accent1"/>
                </a:solidFill>
              </a:defRPr>
            </a:lvl4pPr>
            <a:lvl5pPr marL="0" indent="0">
              <a:buFontTx/>
              <a:buNone/>
              <a:defRPr sz="900" b="1">
                <a:solidFill>
                  <a:schemeClr val="accent1"/>
                </a:solidFill>
              </a:defRPr>
            </a:lvl5pPr>
            <a:lvl6pPr marL="0" indent="0">
              <a:buFontTx/>
              <a:buNone/>
              <a:defRPr sz="900" b="1">
                <a:solidFill>
                  <a:schemeClr val="accent1"/>
                </a:solidFill>
              </a:defRPr>
            </a:lvl6pPr>
            <a:lvl7pPr marL="0" indent="0">
              <a:buFontTx/>
              <a:buNone/>
              <a:defRPr sz="900" b="1">
                <a:solidFill>
                  <a:schemeClr val="accent1"/>
                </a:solidFill>
              </a:defRPr>
            </a:lvl7pPr>
            <a:lvl8pPr marL="0" indent="0">
              <a:buFontTx/>
              <a:buNone/>
              <a:defRPr sz="900" b="1">
                <a:solidFill>
                  <a:schemeClr val="accent1"/>
                </a:solidFill>
              </a:defRPr>
            </a:lvl8pPr>
            <a:lvl9pPr marL="0" indent="0">
              <a:buFontTx/>
              <a:buNone/>
              <a:defRPr sz="900" b="1">
                <a:solidFill>
                  <a:schemeClr val="accent1"/>
                </a:solidFill>
              </a:defRPr>
            </a:lvl9pPr>
          </a:lstStyle>
          <a:p>
            <a:pPr lvl="0"/>
            <a:r>
              <a:rPr lang="en-US"/>
              <a:t>Click to edit Master text styles</a:t>
            </a:r>
          </a:p>
        </p:txBody>
      </p:sp>
      <p:sp>
        <p:nvSpPr>
          <p:cNvPr id="12" name="Slide Number Placeholder 11">
            <a:extLst>
              <a:ext uri="{FF2B5EF4-FFF2-40B4-BE49-F238E27FC236}">
                <a16:creationId xmlns:a16="http://schemas.microsoft.com/office/drawing/2014/main" id="{1FD62E05-6DF1-3642-9C7A-C5DD14FBD3AA}"/>
              </a:ext>
            </a:extLst>
          </p:cNvPr>
          <p:cNvSpPr>
            <a:spLocks noGrp="1"/>
          </p:cNvSpPr>
          <p:nvPr>
            <p:ph type="sldNum" sz="quarter" idx="20"/>
          </p:nvPr>
        </p:nvSpPr>
        <p:spPr/>
        <p:txBody>
          <a:bodyPr/>
          <a:lstStyle/>
          <a:p>
            <a:fld id="{63DCA5C9-2E11-4C67-86EB-AE1DE127DC64}" type="slidenum">
              <a:rPr lang="en-US" smtClean="0"/>
              <a:pPr/>
              <a:t>‹#›</a:t>
            </a:fld>
            <a:endParaRPr lang="en-US" dirty="0"/>
          </a:p>
        </p:txBody>
      </p:sp>
      <p:cxnSp>
        <p:nvCxnSpPr>
          <p:cNvPr id="13" name="Straight Connector 12">
            <a:extLst>
              <a:ext uri="{FF2B5EF4-FFF2-40B4-BE49-F238E27FC236}">
                <a16:creationId xmlns:a16="http://schemas.microsoft.com/office/drawing/2014/main" id="{4036FCCE-0ED1-BB45-9AA8-E6ABE533D030}"/>
              </a:ext>
            </a:extLst>
          </p:cNvPr>
          <p:cNvCxnSpPr>
            <a:cxnSpLocks/>
          </p:cNvCxnSpPr>
          <p:nvPr userDrawn="1"/>
        </p:nvCxnSpPr>
        <p:spPr>
          <a:xfrm>
            <a:off x="466725" y="1325563"/>
            <a:ext cx="11258550" cy="0"/>
          </a:xfrm>
          <a:prstGeom prst="line">
            <a:avLst/>
          </a:prstGeom>
          <a:ln/>
        </p:spPr>
        <p:style>
          <a:lnRef idx="2">
            <a:schemeClr val="accent2"/>
          </a:lnRef>
          <a:fillRef idx="0">
            <a:schemeClr val="accent2"/>
          </a:fillRef>
          <a:effectRef idx="1">
            <a:schemeClr val="accent2"/>
          </a:effectRef>
          <a:fontRef idx="minor">
            <a:schemeClr val="tx1"/>
          </a:fontRef>
        </p:style>
      </p:cxnSp>
      <p:pic>
        <p:nvPicPr>
          <p:cNvPr id="2" name="Picture 1" descr="A black background with blue text&#10;&#10;Description automatically generated">
            <a:extLst>
              <a:ext uri="{FF2B5EF4-FFF2-40B4-BE49-F238E27FC236}">
                <a16:creationId xmlns:a16="http://schemas.microsoft.com/office/drawing/2014/main" id="{A5D704E7-CB59-B815-B39D-0ABDAFCF34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3622862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2col chart">
    <p:bg>
      <p:bgPr>
        <a:solidFill>
          <a:schemeClr val="bg1"/>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8BA9DE8-E46C-2749-B0B2-5ADDEB5B1D3C}"/>
              </a:ext>
            </a:extLst>
          </p:cNvPr>
          <p:cNvSpPr>
            <a:spLocks noGrp="1"/>
          </p:cNvSpPr>
          <p:nvPr>
            <p:ph type="sldNum" sz="quarter" idx="11"/>
          </p:nvPr>
        </p:nvSpPr>
        <p:spPr/>
        <p:txBody>
          <a:bodyPr/>
          <a:lstStyle/>
          <a:p>
            <a:pPr lvl="8"/>
            <a:fld id="{63DCA5C9-2E11-4C67-86EB-AE1DE127DC64}" type="slidenum">
              <a:rPr lang="en-US" smtClean="0"/>
              <a:pPr lvl="8"/>
              <a:t>‹#›</a:t>
            </a:fld>
            <a:endParaRPr lang="en-US" dirty="0"/>
          </a:p>
        </p:txBody>
      </p:sp>
      <p:sp>
        <p:nvSpPr>
          <p:cNvPr id="9" name="Content Placeholder 8">
            <a:extLst>
              <a:ext uri="{FF2B5EF4-FFF2-40B4-BE49-F238E27FC236}">
                <a16:creationId xmlns:a16="http://schemas.microsoft.com/office/drawing/2014/main" id="{71915052-D43B-2341-9EEF-BF86700831C1}"/>
              </a:ext>
            </a:extLst>
          </p:cNvPr>
          <p:cNvSpPr>
            <a:spLocks noGrp="1"/>
          </p:cNvSpPr>
          <p:nvPr>
            <p:ph sz="quarter" idx="12"/>
          </p:nvPr>
        </p:nvSpPr>
        <p:spPr>
          <a:xfrm>
            <a:off x="466725" y="1584324"/>
            <a:ext cx="5497513" cy="46767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5" name="Title 4">
            <a:extLst>
              <a:ext uri="{FF2B5EF4-FFF2-40B4-BE49-F238E27FC236}">
                <a16:creationId xmlns:a16="http://schemas.microsoft.com/office/drawing/2014/main" id="{E2F20306-76C8-3F45-B94F-CF2A1C22C390}"/>
              </a:ext>
            </a:extLst>
          </p:cNvPr>
          <p:cNvSpPr>
            <a:spLocks noGrp="1"/>
          </p:cNvSpPr>
          <p:nvPr>
            <p:ph type="title"/>
          </p:nvPr>
        </p:nvSpPr>
        <p:spPr/>
        <p:txBody>
          <a:bodyPr/>
          <a:lstStyle/>
          <a:p>
            <a:r>
              <a:rPr lang="en-US"/>
              <a:t>Click to edit Master title style</a:t>
            </a:r>
          </a:p>
        </p:txBody>
      </p:sp>
      <p:sp>
        <p:nvSpPr>
          <p:cNvPr id="7" name="Chart Placeholder 6">
            <a:extLst>
              <a:ext uri="{FF2B5EF4-FFF2-40B4-BE49-F238E27FC236}">
                <a16:creationId xmlns:a16="http://schemas.microsoft.com/office/drawing/2014/main" id="{D9A7A099-8FCD-F248-90AD-8AB09DA1ADCE}"/>
              </a:ext>
            </a:extLst>
          </p:cNvPr>
          <p:cNvSpPr>
            <a:spLocks noGrp="1"/>
          </p:cNvSpPr>
          <p:nvPr>
            <p:ph type="chart" sz="quarter" idx="17"/>
          </p:nvPr>
        </p:nvSpPr>
        <p:spPr>
          <a:xfrm>
            <a:off x="6227764" y="1584326"/>
            <a:ext cx="5497511" cy="4676775"/>
          </a:xfrm>
          <a:pattFill prst="pct10">
            <a:fgClr>
              <a:schemeClr val="tx2"/>
            </a:fgClr>
            <a:bgClr>
              <a:schemeClr val="bg1"/>
            </a:bgClr>
          </a:pattFill>
        </p:spPr>
        <p:txBody>
          <a:bodyPr tIns="2468880"/>
          <a:lstStyle>
            <a:lvl1pPr algn="ctr">
              <a:defRPr/>
            </a:lvl1pPr>
          </a:lstStyle>
          <a:p>
            <a:r>
              <a:rPr lang="en-US" dirty="0"/>
              <a:t>Click icon to add chart</a:t>
            </a:r>
          </a:p>
        </p:txBody>
      </p:sp>
      <p:cxnSp>
        <p:nvCxnSpPr>
          <p:cNvPr id="10" name="Straight Connector 9">
            <a:extLst>
              <a:ext uri="{FF2B5EF4-FFF2-40B4-BE49-F238E27FC236}">
                <a16:creationId xmlns:a16="http://schemas.microsoft.com/office/drawing/2014/main" id="{49A68E80-3528-4444-AEBB-C8CCD95AA0D5}"/>
              </a:ext>
            </a:extLst>
          </p:cNvPr>
          <p:cNvCxnSpPr>
            <a:cxnSpLocks/>
          </p:cNvCxnSpPr>
          <p:nvPr userDrawn="1"/>
        </p:nvCxnSpPr>
        <p:spPr>
          <a:xfrm>
            <a:off x="466725" y="1325563"/>
            <a:ext cx="11258550" cy="0"/>
          </a:xfrm>
          <a:prstGeom prst="line">
            <a:avLst/>
          </a:prstGeom>
          <a:ln/>
        </p:spPr>
        <p:style>
          <a:lnRef idx="2">
            <a:schemeClr val="accent2"/>
          </a:lnRef>
          <a:fillRef idx="0">
            <a:schemeClr val="accent2"/>
          </a:fillRef>
          <a:effectRef idx="1">
            <a:schemeClr val="accent2"/>
          </a:effectRef>
          <a:fontRef idx="minor">
            <a:schemeClr val="tx1"/>
          </a:fontRef>
        </p:style>
      </p:cxnSp>
      <p:pic>
        <p:nvPicPr>
          <p:cNvPr id="2" name="Picture 1" descr="A black background with blue text&#10;&#10;Description automatically generated">
            <a:extLst>
              <a:ext uri="{FF2B5EF4-FFF2-40B4-BE49-F238E27FC236}">
                <a16:creationId xmlns:a16="http://schemas.microsoft.com/office/drawing/2014/main" id="{5A80E0BB-C011-0ACE-2BC0-3BBFB00A57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16675" y="6120130"/>
            <a:ext cx="1269112" cy="548640"/>
          </a:xfrm>
          <a:prstGeom prst="rect">
            <a:avLst/>
          </a:prstGeom>
        </p:spPr>
      </p:pic>
    </p:spTree>
    <p:extLst>
      <p:ext uri="{BB962C8B-B14F-4D97-AF65-F5344CB8AC3E}">
        <p14:creationId xmlns:p14="http://schemas.microsoft.com/office/powerpoint/2010/main" val="942453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6725" y="342900"/>
            <a:ext cx="11258550" cy="723900"/>
          </a:xfrm>
          <a:prstGeom prst="rect">
            <a:avLst/>
          </a:prstGeom>
        </p:spPr>
        <p:txBody>
          <a:bodyPr vert="horz" lIns="0" tIns="868680" rIns="1938528" bIns="0" rtlCol="0" anchor="b" anchorCtr="0">
            <a:noAutofit/>
          </a:bodyPr>
          <a:lstStyle/>
          <a:p>
            <a:r>
              <a:rPr lang="en-US" dirty="0"/>
              <a:t>Click to edit Master title style</a:t>
            </a:r>
          </a:p>
        </p:txBody>
      </p:sp>
      <p:sp>
        <p:nvSpPr>
          <p:cNvPr id="3" name="Text Placeholder 2"/>
          <p:cNvSpPr>
            <a:spLocks noGrp="1"/>
          </p:cNvSpPr>
          <p:nvPr>
            <p:ph type="body" idx="1"/>
          </p:nvPr>
        </p:nvSpPr>
        <p:spPr>
          <a:xfrm>
            <a:off x="466725" y="1584327"/>
            <a:ext cx="11258550" cy="4251082"/>
          </a:xfrm>
          <a:prstGeom prst="rect">
            <a:avLst/>
          </a:prstGeom>
        </p:spPr>
        <p:txBody>
          <a:bodyPr vert="horz" lIns="0" tIns="73152" rIns="0" bIns="0" rtlCol="0">
            <a:noAutofit/>
          </a:bodyPr>
          <a:lstStyle/>
          <a:p>
            <a:pPr lvl="0"/>
            <a:r>
              <a:rPr lang="en-US" dirty="0"/>
              <a:t>Edit Master text styles</a:t>
            </a:r>
          </a:p>
          <a:p>
            <a:pPr lvl="1"/>
            <a:r>
              <a:rPr lang="en-US" dirty="0"/>
              <a:t>Second level</a:t>
            </a:r>
          </a:p>
          <a:p>
            <a:pPr lvl="2"/>
            <a:r>
              <a:rPr lang="en-US" dirty="0"/>
              <a:t>Third level </a:t>
            </a:r>
          </a:p>
          <a:p>
            <a:pPr lvl="3"/>
            <a:r>
              <a:rPr lang="en-US" dirty="0"/>
              <a:t>Fourth level</a:t>
            </a:r>
          </a:p>
          <a:p>
            <a:pPr lvl="4"/>
            <a:r>
              <a:rPr lang="en-US" dirty="0"/>
              <a:t>Fifth Level</a:t>
            </a:r>
          </a:p>
          <a:p>
            <a:pPr lvl="5"/>
            <a:r>
              <a:rPr lang="en-US" dirty="0"/>
              <a:t>Sixth Level</a:t>
            </a:r>
          </a:p>
        </p:txBody>
      </p:sp>
      <p:sp>
        <p:nvSpPr>
          <p:cNvPr id="6" name="Slide Number Placeholder 5"/>
          <p:cNvSpPr>
            <a:spLocks noGrp="1"/>
          </p:cNvSpPr>
          <p:nvPr>
            <p:ph type="sldNum" sz="quarter" idx="4"/>
          </p:nvPr>
        </p:nvSpPr>
        <p:spPr>
          <a:xfrm>
            <a:off x="466725" y="6400970"/>
            <a:ext cx="424392" cy="208758"/>
          </a:xfrm>
          <a:prstGeom prst="rect">
            <a:avLst/>
          </a:prstGeom>
        </p:spPr>
        <p:txBody>
          <a:bodyPr vert="horz" lIns="0" tIns="0" rIns="0" bIns="0" rtlCol="0" anchor="b" anchorCtr="0"/>
          <a:lstStyle>
            <a:lvl1pPr algn="l">
              <a:defRPr sz="800" b="0">
                <a:solidFill>
                  <a:schemeClr val="accent1"/>
                </a:solidFill>
                <a:latin typeface="+mn-lt"/>
                <a:ea typeface="Corbel" charset="0"/>
                <a:cs typeface="Corbel" charset="0"/>
              </a:defRPr>
            </a:lvl1pPr>
            <a:lvl2pPr marL="0" algn="l">
              <a:defRPr sz="800" b="0">
                <a:solidFill>
                  <a:schemeClr val="accent1"/>
                </a:solidFill>
                <a:latin typeface="+mn-lt"/>
                <a:ea typeface="Corbel" charset="0"/>
                <a:cs typeface="Corbel" charset="0"/>
              </a:defRPr>
            </a:lvl2pPr>
            <a:lvl3pPr marL="0" algn="l">
              <a:defRPr sz="800" b="0">
                <a:solidFill>
                  <a:schemeClr val="accent1"/>
                </a:solidFill>
                <a:latin typeface="+mn-lt"/>
                <a:ea typeface="Corbel" charset="0"/>
                <a:cs typeface="Corbel" charset="0"/>
              </a:defRPr>
            </a:lvl3pPr>
            <a:lvl4pPr marL="0" algn="l">
              <a:defRPr sz="800" b="0">
                <a:solidFill>
                  <a:schemeClr val="accent1"/>
                </a:solidFill>
                <a:latin typeface="+mn-lt"/>
                <a:ea typeface="Corbel" charset="0"/>
                <a:cs typeface="Corbel" charset="0"/>
              </a:defRPr>
            </a:lvl4pPr>
            <a:lvl5pPr marL="0" algn="l">
              <a:defRPr sz="800" b="0">
                <a:solidFill>
                  <a:schemeClr val="accent1"/>
                </a:solidFill>
                <a:latin typeface="+mn-lt"/>
                <a:ea typeface="Corbel" charset="0"/>
                <a:cs typeface="Corbel" charset="0"/>
              </a:defRPr>
            </a:lvl5pPr>
            <a:lvl6pPr marL="0" algn="l">
              <a:defRPr sz="800" b="0">
                <a:solidFill>
                  <a:schemeClr val="accent1"/>
                </a:solidFill>
                <a:latin typeface="+mn-lt"/>
                <a:ea typeface="Corbel" charset="0"/>
                <a:cs typeface="Corbel" charset="0"/>
              </a:defRPr>
            </a:lvl6pPr>
            <a:lvl7pPr marL="0" algn="l">
              <a:defRPr sz="800" b="0">
                <a:solidFill>
                  <a:schemeClr val="accent1"/>
                </a:solidFill>
                <a:latin typeface="+mn-lt"/>
                <a:ea typeface="Corbel" charset="0"/>
                <a:cs typeface="Corbel" charset="0"/>
              </a:defRPr>
            </a:lvl7pPr>
            <a:lvl8pPr marL="0" algn="l">
              <a:defRPr sz="800" b="0">
                <a:solidFill>
                  <a:schemeClr val="accent1"/>
                </a:solidFill>
                <a:latin typeface="+mn-lt"/>
                <a:ea typeface="Corbel" charset="0"/>
                <a:cs typeface="Corbel" charset="0"/>
              </a:defRPr>
            </a:lvl8pPr>
            <a:lvl9pPr marL="0" algn="l">
              <a:defRPr sz="800" b="0" i="0">
                <a:solidFill>
                  <a:schemeClr val="accent1"/>
                </a:solidFill>
                <a:latin typeface="+mn-lt"/>
                <a:ea typeface="Corbel" charset="0"/>
                <a:cs typeface="Corbel" charset="0"/>
              </a:defRPr>
            </a:lvl9pPr>
          </a:lstStyle>
          <a:p>
            <a:fld id="{63DCA5C9-2E11-4C67-86EB-AE1DE127DC64}" type="slidenum">
              <a:rPr lang="en-US" smtClean="0"/>
              <a:pPr/>
              <a:t>‹#›</a:t>
            </a:fld>
            <a:endParaRPr lang="en-US" dirty="0"/>
          </a:p>
        </p:txBody>
      </p:sp>
      <p:pic>
        <p:nvPicPr>
          <p:cNvPr id="4" name="Picture 3" descr="Logo&#10;&#10;Description automatically generated">
            <a:extLst>
              <a:ext uri="{FF2B5EF4-FFF2-40B4-BE49-F238E27FC236}">
                <a16:creationId xmlns:a16="http://schemas.microsoft.com/office/drawing/2014/main" id="{8EB2D4E8-DC6A-6F33-3D7F-72F5A7F6E7C6}"/>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0918993" y="6113184"/>
            <a:ext cx="804124" cy="466538"/>
          </a:xfrm>
          <a:prstGeom prst="rect">
            <a:avLst/>
          </a:prstGeom>
        </p:spPr>
      </p:pic>
    </p:spTree>
    <p:extLst>
      <p:ext uri="{BB962C8B-B14F-4D97-AF65-F5344CB8AC3E}">
        <p14:creationId xmlns:p14="http://schemas.microsoft.com/office/powerpoint/2010/main" val="3032573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914400" rtl="0" eaLnBrk="1" latinLnBrk="0" hangingPunct="1">
        <a:lnSpc>
          <a:spcPts val="2800"/>
        </a:lnSpc>
        <a:spcBef>
          <a:spcPct val="0"/>
        </a:spcBef>
        <a:buNone/>
        <a:defRPr sz="3200" b="1" i="0" kern="1200">
          <a:solidFill>
            <a:schemeClr val="accent2"/>
          </a:solidFill>
          <a:latin typeface="+mj-lt"/>
          <a:ea typeface="Georgia" charset="0"/>
          <a:cs typeface="Georgia" charset="0"/>
        </a:defRPr>
      </a:lvl1pPr>
    </p:titleStyle>
    <p:bodyStyle>
      <a:lvl1pPr marL="0" indent="0" algn="l" defTabSz="914400" rtl="0" eaLnBrk="1" latinLnBrk="0" hangingPunct="1">
        <a:lnSpc>
          <a:spcPct val="100000"/>
        </a:lnSpc>
        <a:spcBef>
          <a:spcPts val="0"/>
        </a:spcBef>
        <a:spcAft>
          <a:spcPts val="900"/>
        </a:spcAft>
        <a:buFont typeface="Arial" panose="020B0604020202020204" pitchFamily="34" charset="0"/>
        <a:buNone/>
        <a:defRPr sz="2400" b="0" i="0" kern="1200">
          <a:solidFill>
            <a:schemeClr val="tx1"/>
          </a:solidFill>
          <a:latin typeface="+mn-lt"/>
          <a:ea typeface="Arial" charset="0"/>
          <a:cs typeface="Arial" charset="0"/>
        </a:defRPr>
      </a:lvl1pPr>
      <a:lvl2pPr marL="0" indent="0" algn="l" defTabSz="914400" rtl="0" eaLnBrk="1" latinLnBrk="0" hangingPunct="1">
        <a:lnSpc>
          <a:spcPct val="100000"/>
        </a:lnSpc>
        <a:spcBef>
          <a:spcPts val="0"/>
        </a:spcBef>
        <a:spcAft>
          <a:spcPts val="900"/>
        </a:spcAft>
        <a:buClr>
          <a:schemeClr val="tx2"/>
        </a:buClr>
        <a:buFontTx/>
        <a:buNone/>
        <a:tabLst>
          <a:tab pos="280988" algn="l"/>
        </a:tabLst>
        <a:defRPr sz="2200" b="0" i="0" kern="1200">
          <a:solidFill>
            <a:schemeClr val="tx1"/>
          </a:solidFill>
          <a:latin typeface="+mn-lt"/>
          <a:ea typeface="Corbel" charset="0"/>
          <a:cs typeface="Corbel" charset="0"/>
        </a:defRPr>
      </a:lvl2pPr>
      <a:lvl3pPr marL="228600" indent="-227013" algn="l" defTabSz="292608" rtl="0" eaLnBrk="1" latinLnBrk="0" hangingPunct="1">
        <a:lnSpc>
          <a:spcPct val="100000"/>
        </a:lnSpc>
        <a:spcBef>
          <a:spcPts val="0"/>
        </a:spcBef>
        <a:spcAft>
          <a:spcPts val="900"/>
        </a:spcAft>
        <a:buClrTx/>
        <a:buFont typeface="Arial" panose="020B0604020202020204" pitchFamily="34" charset="0"/>
        <a:buChar char="•"/>
        <a:tabLst>
          <a:tab pos="276225" algn="l"/>
          <a:tab pos="584200" algn="l"/>
        </a:tabLst>
        <a:defRPr sz="2000" b="0" i="0" kern="1200">
          <a:solidFill>
            <a:schemeClr val="tx1"/>
          </a:solidFill>
          <a:latin typeface="+mn-lt"/>
          <a:ea typeface="Corbel" charset="0"/>
          <a:cs typeface="Corbel" charset="0"/>
        </a:defRPr>
      </a:lvl3pPr>
      <a:lvl4pPr marL="457200" marR="0" indent="-228600" algn="l" defTabSz="292608" rtl="0" eaLnBrk="1" fontAlgn="auto" latinLnBrk="0" hangingPunct="1">
        <a:lnSpc>
          <a:spcPct val="100000"/>
        </a:lnSpc>
        <a:spcBef>
          <a:spcPts val="0"/>
        </a:spcBef>
        <a:spcAft>
          <a:spcPts val="900"/>
        </a:spcAft>
        <a:buClrTx/>
        <a:buSzPct val="80000"/>
        <a:buFont typeface="Arial Unicode MS" panose="020B0604020202020204" pitchFamily="34" charset="-128"/>
        <a:buChar char="￮"/>
        <a:tabLst>
          <a:tab pos="292608" algn="l"/>
          <a:tab pos="585216" algn="l"/>
        </a:tabLst>
        <a:defRPr sz="1800" b="0" i="0" kern="1200">
          <a:solidFill>
            <a:schemeClr val="tx1"/>
          </a:solidFill>
          <a:latin typeface="+mn-lt"/>
          <a:ea typeface="Corbel" charset="0"/>
          <a:cs typeface="Corbel" charset="0"/>
        </a:defRPr>
      </a:lvl4pPr>
      <a:lvl5pPr marL="685800" indent="-228600" algn="l" defTabSz="292608" rtl="0" eaLnBrk="1" latinLnBrk="0" hangingPunct="1">
        <a:lnSpc>
          <a:spcPct val="100000"/>
        </a:lnSpc>
        <a:spcBef>
          <a:spcPts val="0"/>
        </a:spcBef>
        <a:spcAft>
          <a:spcPts val="900"/>
        </a:spcAft>
        <a:buClrTx/>
        <a:buSzPct val="80000"/>
        <a:buFont typeface="Arial" panose="020B0604020202020204" pitchFamily="34" charset="0"/>
        <a:buChar char="•"/>
        <a:tabLst>
          <a:tab pos="292608" algn="l"/>
          <a:tab pos="585216" algn="l"/>
        </a:tabLst>
        <a:defRPr sz="1600" b="0" kern="1200">
          <a:solidFill>
            <a:schemeClr val="tx1"/>
          </a:solidFill>
          <a:latin typeface="+mn-lt"/>
          <a:ea typeface="Corbel" charset="0"/>
          <a:cs typeface="Corbel" charset="0"/>
        </a:defRPr>
      </a:lvl5pPr>
      <a:lvl6pPr marL="914400" indent="-228600" algn="l" defTabSz="914400" rtl="0" eaLnBrk="1" latinLnBrk="0" hangingPunct="1">
        <a:lnSpc>
          <a:spcPct val="100000"/>
        </a:lnSpc>
        <a:spcBef>
          <a:spcPts val="0"/>
        </a:spcBef>
        <a:spcAft>
          <a:spcPts val="900"/>
        </a:spcAft>
        <a:buClrTx/>
        <a:buSzPct val="80000"/>
        <a:buFont typeface="Arial" panose="020B0604020202020204" pitchFamily="34" charset="0"/>
        <a:buChar char="▫"/>
        <a:tabLst/>
        <a:defRPr sz="1400" b="0" i="0" kern="1200">
          <a:solidFill>
            <a:schemeClr val="tx1"/>
          </a:solidFill>
          <a:latin typeface="+mn-lt"/>
          <a:ea typeface="Corbel" charset="0"/>
          <a:cs typeface="Corbel" charset="0"/>
        </a:defRPr>
      </a:lvl6pPr>
      <a:lvl7pPr marL="685800" indent="-228600" algn="l" defTabSz="914400" rtl="0" eaLnBrk="1" latinLnBrk="0" hangingPunct="1">
        <a:lnSpc>
          <a:spcPct val="100000"/>
        </a:lnSpc>
        <a:spcBef>
          <a:spcPts val="0"/>
        </a:spcBef>
        <a:spcAft>
          <a:spcPts val="900"/>
        </a:spcAft>
        <a:buClr>
          <a:schemeClr val="accent2"/>
        </a:buClr>
        <a:buSzPct val="80000"/>
        <a:buFont typeface="Arial Unicode MS" panose="020B0604020202020204" pitchFamily="34" charset="-128"/>
        <a:buChar char="￮"/>
        <a:tabLst/>
        <a:defRPr sz="1600" b="0" i="0" kern="1200">
          <a:solidFill>
            <a:schemeClr val="tx2"/>
          </a:solidFill>
          <a:latin typeface="+mn-lt"/>
          <a:ea typeface="Corbel" charset="0"/>
          <a:cs typeface="Corbel" charset="0"/>
        </a:defRPr>
      </a:lvl7pPr>
      <a:lvl8pPr marL="685800" indent="-228600" algn="l" defTabSz="914400" rtl="0" eaLnBrk="1" latinLnBrk="0" hangingPunct="1">
        <a:lnSpc>
          <a:spcPct val="100000"/>
        </a:lnSpc>
        <a:spcBef>
          <a:spcPts val="0"/>
        </a:spcBef>
        <a:spcAft>
          <a:spcPts val="900"/>
        </a:spcAft>
        <a:buClr>
          <a:schemeClr val="accent2"/>
        </a:buClr>
        <a:buSzPct val="80000"/>
        <a:buFont typeface="Arial Unicode MS" panose="020B0604020202020204" pitchFamily="34" charset="-128"/>
        <a:buChar char="￮"/>
        <a:tabLst/>
        <a:defRPr sz="1600" b="0" i="0" kern="1200">
          <a:solidFill>
            <a:schemeClr val="tx2"/>
          </a:solidFill>
          <a:latin typeface="+mn-lt"/>
          <a:ea typeface="Corbel" charset="0"/>
          <a:cs typeface="Corbel" charset="0"/>
        </a:defRPr>
      </a:lvl8pPr>
      <a:lvl9pPr marL="685800" indent="-228600" algn="l" defTabSz="914400" rtl="0" eaLnBrk="1" latinLnBrk="0" hangingPunct="1">
        <a:lnSpc>
          <a:spcPct val="100000"/>
        </a:lnSpc>
        <a:spcBef>
          <a:spcPts val="0"/>
        </a:spcBef>
        <a:spcAft>
          <a:spcPts val="900"/>
        </a:spcAft>
        <a:buClr>
          <a:schemeClr val="accent2"/>
        </a:buClr>
        <a:buSzPct val="80000"/>
        <a:buFont typeface="Arial Unicode MS" panose="020B0604020202020204" pitchFamily="34" charset="-128"/>
        <a:buChar char="￮"/>
        <a:tabLst/>
        <a:defRPr sz="1600" b="0" i="0" kern="1200">
          <a:solidFill>
            <a:schemeClr val="tx2"/>
          </a:solidFill>
          <a:latin typeface="+mn-lt"/>
          <a:ea typeface="Corbel" charset="0"/>
          <a:cs typeface="Corbe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714">
          <p15:clr>
            <a:srgbClr val="F26B43"/>
          </p15:clr>
        </p15:guide>
        <p15:guide id="3" pos="294">
          <p15:clr>
            <a:srgbClr val="F26B43"/>
          </p15:clr>
        </p15:guide>
        <p15:guide id="8" pos="2541">
          <p15:clr>
            <a:srgbClr val="F26B43"/>
          </p15:clr>
        </p15:guide>
        <p15:guide id="9" pos="3757">
          <p15:clr>
            <a:srgbClr val="F26B43"/>
          </p15:clr>
        </p15:guide>
        <p15:guide id="10" pos="3840">
          <p15:clr>
            <a:srgbClr val="F26B43"/>
          </p15:clr>
        </p15:guide>
        <p15:guide id="12" pos="3930">
          <p15:clr>
            <a:srgbClr val="F26B43"/>
          </p15:clr>
        </p15:guide>
        <p15:guide id="13" pos="7386">
          <p15:clr>
            <a:srgbClr val="F26B43"/>
          </p15:clr>
        </p15:guide>
        <p15:guide id="15" pos="4966">
          <p15:clr>
            <a:srgbClr val="F26B43"/>
          </p15:clr>
        </p15:guide>
        <p15:guide id="16" pos="5139">
          <p15:clr>
            <a:srgbClr val="F26B43"/>
          </p15:clr>
        </p15:guide>
        <p15:guide id="23" orient="horz" pos="4148">
          <p15:clr>
            <a:srgbClr val="F26B43"/>
          </p15:clr>
        </p15:guide>
        <p15:guide id="24" orient="horz" pos="3944">
          <p15:clr>
            <a:srgbClr val="F26B43"/>
          </p15:clr>
        </p15:guide>
        <p15:guide id="25" orient="horz" pos="216">
          <p15:clr>
            <a:srgbClr val="F26B43"/>
          </p15:clr>
        </p15:guide>
        <p15:guide id="26" orient="horz" pos="998">
          <p15:clr>
            <a:srgbClr val="F26B43"/>
          </p15:clr>
        </p15:guide>
        <p15:guide id="27" orient="horz" pos="672">
          <p15:clr>
            <a:srgbClr val="F26B43"/>
          </p15:clr>
        </p15:guide>
        <p15:guide id="31" orient="horz" pos="840">
          <p15:clr>
            <a:srgbClr val="F26B43"/>
          </p15:clr>
        </p15:guide>
        <p15:guide id="32" orient="horz" pos="402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9C3F25-2B08-4179-A2A8-C6FA6489C9D6}"/>
              </a:ext>
            </a:extLst>
          </p:cNvPr>
          <p:cNvSpPr>
            <a:spLocks noGrp="1"/>
          </p:cNvSpPr>
          <p:nvPr>
            <p:ph type="sldNum" sz="quarter" idx="11"/>
          </p:nvPr>
        </p:nvSpPr>
        <p:spPr/>
        <p:txBody>
          <a:bodyPr/>
          <a:lstStyle/>
          <a:p>
            <a:pPr marL="0" marR="0" lvl="8" indent="0" algn="l" defTabSz="457200" rtl="0" eaLnBrk="1" fontAlgn="auto" latinLnBrk="0" hangingPunct="1">
              <a:lnSpc>
                <a:spcPct val="100000"/>
              </a:lnSpc>
              <a:spcBef>
                <a:spcPts val="0"/>
              </a:spcBef>
              <a:spcAft>
                <a:spcPts val="0"/>
              </a:spcAft>
              <a:buClrTx/>
              <a:buSzTx/>
              <a:buFontTx/>
              <a:buNone/>
              <a:tabLst/>
              <a:defRPr/>
            </a:pPr>
            <a:fld id="{63DCA5C9-2E11-4C67-86EB-AE1DE127DC64}" type="slidenum">
              <a:rPr kumimoji="0" lang="en-US" sz="800" b="0" i="0" u="none" strike="noStrike" kern="1200" cap="none" spc="0" normalizeH="0" baseline="0" noProof="0" smtClean="0">
                <a:ln>
                  <a:noFill/>
                </a:ln>
                <a:solidFill>
                  <a:srgbClr val="004163"/>
                </a:solidFill>
                <a:effectLst/>
                <a:uLnTx/>
                <a:uFillTx/>
                <a:latin typeface="Arial" panose="020B0604020202020204"/>
              </a:rPr>
              <a:pPr marL="0" marR="0" lvl="8" indent="0" algn="l" defTabSz="457200" rtl="0" eaLnBrk="1" fontAlgn="auto" latinLnBrk="0" hangingPunct="1">
                <a:lnSpc>
                  <a:spcPct val="100000"/>
                </a:lnSpc>
                <a:spcBef>
                  <a:spcPts val="0"/>
                </a:spcBef>
                <a:spcAft>
                  <a:spcPts val="0"/>
                </a:spcAft>
                <a:buClrTx/>
                <a:buSzTx/>
                <a:buFontTx/>
                <a:buNone/>
                <a:tabLst/>
                <a:defRPr/>
              </a:pPr>
              <a:t>1</a:t>
            </a:fld>
            <a:endParaRPr kumimoji="0" lang="en-US" sz="800" b="0" i="0" u="none" strike="noStrike" kern="1200" cap="none" spc="0" normalizeH="0" baseline="0" noProof="0" dirty="0">
              <a:ln>
                <a:noFill/>
              </a:ln>
              <a:solidFill>
                <a:srgbClr val="004163"/>
              </a:solidFill>
              <a:effectLst/>
              <a:uLnTx/>
              <a:uFillTx/>
              <a:latin typeface="Arial" panose="020B0604020202020204"/>
            </a:endParaRPr>
          </a:p>
        </p:txBody>
      </p:sp>
      <p:sp>
        <p:nvSpPr>
          <p:cNvPr id="5" name="Title 4">
            <a:extLst>
              <a:ext uri="{FF2B5EF4-FFF2-40B4-BE49-F238E27FC236}">
                <a16:creationId xmlns:a16="http://schemas.microsoft.com/office/drawing/2014/main" id="{D3DE78D3-760E-468A-8D2F-70D69D9F1492}"/>
              </a:ext>
            </a:extLst>
          </p:cNvPr>
          <p:cNvSpPr>
            <a:spLocks noGrp="1"/>
          </p:cNvSpPr>
          <p:nvPr>
            <p:ph type="title"/>
          </p:nvPr>
        </p:nvSpPr>
        <p:spPr/>
        <p:txBody>
          <a:bodyPr/>
          <a:lstStyle/>
          <a:p>
            <a:r>
              <a:rPr lang="en-US" dirty="0"/>
              <a:t>Implementation Strategies (Action Plans)</a:t>
            </a:r>
          </a:p>
        </p:txBody>
      </p:sp>
      <p:sp>
        <p:nvSpPr>
          <p:cNvPr id="9" name="TextBox 8">
            <a:extLst>
              <a:ext uri="{FF2B5EF4-FFF2-40B4-BE49-F238E27FC236}">
                <a16:creationId xmlns:a16="http://schemas.microsoft.com/office/drawing/2014/main" id="{0480C4D4-E8B1-3240-DEFB-CC81D431FFEC}"/>
              </a:ext>
            </a:extLst>
          </p:cNvPr>
          <p:cNvSpPr txBox="1"/>
          <p:nvPr/>
        </p:nvSpPr>
        <p:spPr>
          <a:xfrm>
            <a:off x="641445" y="1576316"/>
            <a:ext cx="11006919" cy="4421875"/>
          </a:xfrm>
          <a:prstGeom prst="rect">
            <a:avLst/>
          </a:prstGeom>
          <a:noFill/>
        </p:spPr>
        <p:txBody>
          <a:bodyPr wrap="square" lIns="0" tIns="73152" rIns="0" bIns="0" rtlCol="0">
            <a:normAutofit/>
          </a:bodyPr>
          <a:lstStyle/>
          <a:p>
            <a:pPr marL="0" marR="0">
              <a:lnSpc>
                <a:spcPct val="107000"/>
              </a:lnSpc>
              <a:spcBef>
                <a:spcPts val="0"/>
              </a:spcBef>
              <a:spcAft>
                <a:spcPts val="8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Community Health Needs Assessment Work Group reviewed the results of the community health survey to identify priority areas.  The Group chose three topics of concern to bring to the CHNA Advisory Team: Infant Mortality, Obesity, and Substance Use/Mental Health Issues.</a:t>
            </a:r>
          </a:p>
          <a:p>
            <a:pPr marL="0" marR="0">
              <a:lnSpc>
                <a:spcPct val="107000"/>
              </a:lnSpc>
              <a:spcBef>
                <a:spcPts val="0"/>
              </a:spcBef>
              <a:spcAft>
                <a:spcPts val="800"/>
              </a:spcAft>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200" dirty="0">
                <a:effectLst/>
                <a:latin typeface="Calibri" panose="020F0502020204030204" pitchFamily="34" charset="0"/>
                <a:ea typeface="Calibri" panose="020F0502020204030204" pitchFamily="34" charset="0"/>
                <a:cs typeface="Times New Roman" panose="02020603050405020304" pitchFamily="18" charset="0"/>
              </a:rPr>
              <a:t>The following three criteria were used in rating the community health problems: (1)</a:t>
            </a:r>
            <a:r>
              <a:rPr lang="en-US" sz="2200" b="1" dirty="0">
                <a:effectLst/>
                <a:latin typeface="Calibri" panose="020F0502020204030204" pitchFamily="34" charset="0"/>
                <a:ea typeface="Calibri" panose="020F0502020204030204" pitchFamily="34" charset="0"/>
                <a:cs typeface="Times New Roman" panose="02020603050405020304" pitchFamily="18" charset="0"/>
              </a:rPr>
              <a:t> magnitude</a:t>
            </a:r>
            <a:r>
              <a:rPr lang="en-US" sz="2200" dirty="0">
                <a:effectLst/>
                <a:latin typeface="Calibri" panose="020F0502020204030204" pitchFamily="34" charset="0"/>
                <a:ea typeface="Calibri" panose="020F0502020204030204" pitchFamily="34" charset="0"/>
                <a:cs typeface="Times New Roman" panose="02020603050405020304" pitchFamily="18" charset="0"/>
              </a:rPr>
              <a:t>: How many people does the problem affect, either actually or potentially? (2) </a:t>
            </a:r>
            <a:r>
              <a:rPr lang="en-US" sz="2200" b="1" dirty="0">
                <a:effectLst/>
                <a:latin typeface="Calibri" panose="020F0502020204030204" pitchFamily="34" charset="0"/>
                <a:ea typeface="Calibri" panose="020F0502020204030204" pitchFamily="34" charset="0"/>
                <a:cs typeface="Times New Roman" panose="02020603050405020304" pitchFamily="18" charset="0"/>
              </a:rPr>
              <a:t>seriousness of the consequences</a:t>
            </a:r>
            <a:r>
              <a:rPr lang="en-US" sz="2200" dirty="0">
                <a:effectLst/>
                <a:latin typeface="Calibri" panose="020F0502020204030204" pitchFamily="34" charset="0"/>
                <a:ea typeface="Calibri" panose="020F0502020204030204" pitchFamily="34" charset="0"/>
                <a:cs typeface="Times New Roman" panose="02020603050405020304" pitchFamily="18" charset="0"/>
              </a:rPr>
              <a:t>: what degree of disability or premature death occurs because of the problem?  What are the potential burdens to the community, such as economic or social burdens? (3) </a:t>
            </a:r>
            <a:r>
              <a:rPr lang="en-US" sz="2200" b="1" dirty="0">
                <a:effectLst/>
                <a:latin typeface="Calibri" panose="020F0502020204030204" pitchFamily="34" charset="0"/>
                <a:ea typeface="Calibri" panose="020F0502020204030204" pitchFamily="34" charset="0"/>
                <a:cs typeface="Times New Roman" panose="02020603050405020304" pitchFamily="18" charset="0"/>
              </a:rPr>
              <a:t>feasibility of correcting</a:t>
            </a:r>
            <a:r>
              <a:rPr lang="en-US" sz="2200" dirty="0">
                <a:effectLst/>
                <a:latin typeface="Calibri" panose="020F0502020204030204" pitchFamily="34" charset="0"/>
                <a:ea typeface="Calibri" panose="020F0502020204030204" pitchFamily="34" charset="0"/>
                <a:cs typeface="Times New Roman" panose="02020603050405020304" pitchFamily="18" charset="0"/>
              </a:rPr>
              <a:t>: is the problem amenable to interventions? </a:t>
            </a:r>
            <a:endParaRPr lang="en-US" sz="2200" dirty="0">
              <a:solidFill>
                <a:schemeClr val="tx2"/>
              </a:solidFill>
            </a:endParaRPr>
          </a:p>
        </p:txBody>
      </p:sp>
    </p:spTree>
    <p:extLst>
      <p:ext uri="{BB962C8B-B14F-4D97-AF65-F5344CB8AC3E}">
        <p14:creationId xmlns:p14="http://schemas.microsoft.com/office/powerpoint/2010/main" val="3933943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9C3F25-2B08-4179-A2A8-C6FA6489C9D6}"/>
              </a:ext>
            </a:extLst>
          </p:cNvPr>
          <p:cNvSpPr>
            <a:spLocks noGrp="1"/>
          </p:cNvSpPr>
          <p:nvPr>
            <p:ph type="sldNum" sz="quarter" idx="11"/>
          </p:nvPr>
        </p:nvSpPr>
        <p:spPr/>
        <p:txBody>
          <a:bodyPr/>
          <a:lstStyle/>
          <a:p>
            <a:pPr marL="0" marR="0" lvl="8" indent="0" algn="l" defTabSz="457200" rtl="0" eaLnBrk="1" fontAlgn="auto" latinLnBrk="0" hangingPunct="1">
              <a:lnSpc>
                <a:spcPct val="100000"/>
              </a:lnSpc>
              <a:spcBef>
                <a:spcPts val="0"/>
              </a:spcBef>
              <a:spcAft>
                <a:spcPts val="0"/>
              </a:spcAft>
              <a:buClrTx/>
              <a:buSzTx/>
              <a:buFontTx/>
              <a:buNone/>
              <a:tabLst/>
              <a:defRPr/>
            </a:pPr>
            <a:fld id="{63DCA5C9-2E11-4C67-86EB-AE1DE127DC64}" type="slidenum">
              <a:rPr kumimoji="0" lang="en-US" sz="800" b="0" i="0" u="none" strike="noStrike" kern="1200" cap="none" spc="0" normalizeH="0" baseline="0" noProof="0" smtClean="0">
                <a:ln>
                  <a:noFill/>
                </a:ln>
                <a:solidFill>
                  <a:srgbClr val="004163"/>
                </a:solidFill>
                <a:effectLst/>
                <a:uLnTx/>
                <a:uFillTx/>
                <a:latin typeface="Arial" panose="020B0604020202020204"/>
              </a:rPr>
              <a:pPr marL="0" marR="0" lvl="8" indent="0" algn="l" defTabSz="457200" rtl="0" eaLnBrk="1" fontAlgn="auto" latinLnBrk="0" hangingPunct="1">
                <a:lnSpc>
                  <a:spcPct val="100000"/>
                </a:lnSpc>
                <a:spcBef>
                  <a:spcPts val="0"/>
                </a:spcBef>
                <a:spcAft>
                  <a:spcPts val="0"/>
                </a:spcAft>
                <a:buClrTx/>
                <a:buSzTx/>
                <a:buFontTx/>
                <a:buNone/>
                <a:tabLst/>
                <a:defRPr/>
              </a:pPr>
              <a:t>2</a:t>
            </a:fld>
            <a:endParaRPr kumimoji="0" lang="en-US" sz="800" b="0" i="0" u="none" strike="noStrike" kern="1200" cap="none" spc="0" normalizeH="0" baseline="0" noProof="0" dirty="0">
              <a:ln>
                <a:noFill/>
              </a:ln>
              <a:solidFill>
                <a:srgbClr val="004163"/>
              </a:solidFill>
              <a:effectLst/>
              <a:uLnTx/>
              <a:uFillTx/>
              <a:latin typeface="Arial" panose="020B0604020202020204"/>
            </a:endParaRPr>
          </a:p>
        </p:txBody>
      </p:sp>
      <p:sp>
        <p:nvSpPr>
          <p:cNvPr id="5" name="Title 4">
            <a:extLst>
              <a:ext uri="{FF2B5EF4-FFF2-40B4-BE49-F238E27FC236}">
                <a16:creationId xmlns:a16="http://schemas.microsoft.com/office/drawing/2014/main" id="{D3DE78D3-760E-468A-8D2F-70D69D9F1492}"/>
              </a:ext>
            </a:extLst>
          </p:cNvPr>
          <p:cNvSpPr>
            <a:spLocks noGrp="1"/>
          </p:cNvSpPr>
          <p:nvPr>
            <p:ph type="title"/>
          </p:nvPr>
        </p:nvSpPr>
        <p:spPr/>
        <p:txBody>
          <a:bodyPr/>
          <a:lstStyle/>
          <a:p>
            <a:r>
              <a:rPr lang="en-US" dirty="0"/>
              <a:t>Implementation Strategies (Action Plans)</a:t>
            </a:r>
          </a:p>
        </p:txBody>
      </p:sp>
      <p:sp>
        <p:nvSpPr>
          <p:cNvPr id="9" name="TextBox 8">
            <a:extLst>
              <a:ext uri="{FF2B5EF4-FFF2-40B4-BE49-F238E27FC236}">
                <a16:creationId xmlns:a16="http://schemas.microsoft.com/office/drawing/2014/main" id="{0480C4D4-E8B1-3240-DEFB-CC81D431FFEC}"/>
              </a:ext>
            </a:extLst>
          </p:cNvPr>
          <p:cNvSpPr txBox="1"/>
          <p:nvPr/>
        </p:nvSpPr>
        <p:spPr>
          <a:xfrm>
            <a:off x="641445" y="1576316"/>
            <a:ext cx="11006919" cy="4653887"/>
          </a:xfrm>
          <a:prstGeom prst="rect">
            <a:avLst/>
          </a:prstGeom>
          <a:noFill/>
        </p:spPr>
        <p:txBody>
          <a:bodyPr wrap="square" lIns="0" tIns="73152" rIns="0" bIns="0" rtlCol="0">
            <a:normAutofit fontScale="92500" lnSpcReduction="20000"/>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In June 2023, the Work Group presented the three options to the Advisory Team.  Prioritization discussion around these three areas identified by the residents were guided by the above-mentioned criteria.  Members were allowed to speak openly regarding the areas.  Coalition discussed potentially separating mental health and substance abuse to their own separate categories.  The coalition noted that that the issues tend to be co-occurring, meaning that in many people with addictions, there is an underlying mental health issue as well. And while neither condition actually causes the other, they do often exist together and can potentially exacerbate the symptoms of the other.  The decision was made to keep both of the issues under one category.  </a:t>
            </a:r>
          </a:p>
          <a:p>
            <a:pPr marL="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At the August 2023 Healthy Robeson meeting, the group voted to narrow the focus in each of the chosen categories.  To fight obesity, the group decided to concentrate on Fruit and Vegetables Access and Education.  Harm reduction will be the area of focus to combat Substance Use/Mental Health.</a:t>
            </a:r>
          </a:p>
        </p:txBody>
      </p:sp>
    </p:spTree>
    <p:extLst>
      <p:ext uri="{BB962C8B-B14F-4D97-AF65-F5344CB8AC3E}">
        <p14:creationId xmlns:p14="http://schemas.microsoft.com/office/powerpoint/2010/main" val="2440217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9C3F25-2B08-4179-A2A8-C6FA6489C9D6}"/>
              </a:ext>
            </a:extLst>
          </p:cNvPr>
          <p:cNvSpPr>
            <a:spLocks noGrp="1"/>
          </p:cNvSpPr>
          <p:nvPr>
            <p:ph type="sldNum" sz="quarter" idx="11"/>
          </p:nvPr>
        </p:nvSpPr>
        <p:spPr/>
        <p:txBody>
          <a:bodyPr/>
          <a:lstStyle/>
          <a:p>
            <a:pPr marL="0" marR="0" lvl="8" indent="0" algn="l" defTabSz="457200" rtl="0" eaLnBrk="1" fontAlgn="auto" latinLnBrk="0" hangingPunct="1">
              <a:lnSpc>
                <a:spcPct val="100000"/>
              </a:lnSpc>
              <a:spcBef>
                <a:spcPts val="0"/>
              </a:spcBef>
              <a:spcAft>
                <a:spcPts val="0"/>
              </a:spcAft>
              <a:buClrTx/>
              <a:buSzTx/>
              <a:buFontTx/>
              <a:buNone/>
              <a:tabLst/>
              <a:defRPr/>
            </a:pPr>
            <a:fld id="{63DCA5C9-2E11-4C67-86EB-AE1DE127DC64}" type="slidenum">
              <a:rPr kumimoji="0" lang="en-US" sz="800" b="0" i="0" u="none" strike="noStrike" kern="1200" cap="none" spc="0" normalizeH="0" baseline="0" noProof="0" smtClean="0">
                <a:ln>
                  <a:noFill/>
                </a:ln>
                <a:solidFill>
                  <a:srgbClr val="004163"/>
                </a:solidFill>
                <a:effectLst/>
                <a:uLnTx/>
                <a:uFillTx/>
                <a:latin typeface="Arial" panose="020B0604020202020204"/>
              </a:rPr>
              <a:pPr marL="0" marR="0" lvl="8" indent="0" algn="l" defTabSz="4572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dirty="0">
              <a:ln>
                <a:noFill/>
              </a:ln>
              <a:solidFill>
                <a:srgbClr val="004163"/>
              </a:solidFill>
              <a:effectLst/>
              <a:uLnTx/>
              <a:uFillTx/>
              <a:latin typeface="Arial" panose="020B0604020202020204"/>
            </a:endParaRPr>
          </a:p>
        </p:txBody>
      </p:sp>
      <p:sp>
        <p:nvSpPr>
          <p:cNvPr id="5" name="Title 4">
            <a:extLst>
              <a:ext uri="{FF2B5EF4-FFF2-40B4-BE49-F238E27FC236}">
                <a16:creationId xmlns:a16="http://schemas.microsoft.com/office/drawing/2014/main" id="{D3DE78D3-760E-468A-8D2F-70D69D9F1492}"/>
              </a:ext>
            </a:extLst>
          </p:cNvPr>
          <p:cNvSpPr>
            <a:spLocks noGrp="1"/>
          </p:cNvSpPr>
          <p:nvPr>
            <p:ph type="title"/>
          </p:nvPr>
        </p:nvSpPr>
        <p:spPr/>
        <p:txBody>
          <a:bodyPr/>
          <a:lstStyle/>
          <a:p>
            <a:r>
              <a:rPr lang="en-US" dirty="0"/>
              <a:t>Implementation Strategies (Action Plans)</a:t>
            </a:r>
          </a:p>
        </p:txBody>
      </p:sp>
      <p:sp>
        <p:nvSpPr>
          <p:cNvPr id="3" name="Content Placeholder 2">
            <a:extLst>
              <a:ext uri="{FF2B5EF4-FFF2-40B4-BE49-F238E27FC236}">
                <a16:creationId xmlns:a16="http://schemas.microsoft.com/office/drawing/2014/main" id="{BC356A62-D20B-480F-92AF-5D99D4C151C6}"/>
              </a:ext>
            </a:extLst>
          </p:cNvPr>
          <p:cNvSpPr>
            <a:spLocks noGrp="1"/>
          </p:cNvSpPr>
          <p:nvPr>
            <p:ph sz="quarter" idx="12"/>
          </p:nvPr>
        </p:nvSpPr>
        <p:spPr>
          <a:xfrm>
            <a:off x="466725" y="1584324"/>
            <a:ext cx="11019546" cy="4676776"/>
          </a:xfrm>
        </p:spPr>
        <p:txBody>
          <a:bodyPr/>
          <a:lstStyle/>
          <a:p>
            <a:r>
              <a:rPr lang="en-US" u="sng" dirty="0"/>
              <a:t>Priority Focus Area – Increase Fruit and Vegetables Education &amp; Access</a:t>
            </a:r>
          </a:p>
          <a:p>
            <a:endParaRPr lang="en-US" dirty="0"/>
          </a:p>
          <a:p>
            <a:r>
              <a:rPr lang="en-US" dirty="0"/>
              <a:t>Healthy NC 2030 Health Indicator #8: Increase Access to Healthy Food</a:t>
            </a:r>
          </a:p>
          <a:p>
            <a:r>
              <a:rPr lang="en-US" dirty="0"/>
              <a:t>Robeson Fresh Moves - Mobile Grocery </a:t>
            </a:r>
          </a:p>
          <a:p>
            <a:endParaRPr lang="en-US" dirty="0"/>
          </a:p>
          <a:p>
            <a:r>
              <a:rPr lang="en-US" dirty="0"/>
              <a:t>Healthy NC 2030 Health Indicator #13: Reduce Overweight &amp; Obesity</a:t>
            </a:r>
          </a:p>
          <a:p>
            <a:r>
              <a:rPr lang="en-US" dirty="0"/>
              <a:t>Color Me Healthy – Preschool Program</a:t>
            </a:r>
          </a:p>
          <a:p>
            <a:endParaRPr lang="en-US" dirty="0"/>
          </a:p>
          <a:p>
            <a:endParaRPr lang="en-US" dirty="0"/>
          </a:p>
        </p:txBody>
      </p:sp>
    </p:spTree>
    <p:extLst>
      <p:ext uri="{BB962C8B-B14F-4D97-AF65-F5344CB8AC3E}">
        <p14:creationId xmlns:p14="http://schemas.microsoft.com/office/powerpoint/2010/main" val="804330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9C3F25-2B08-4179-A2A8-C6FA6489C9D6}"/>
              </a:ext>
            </a:extLst>
          </p:cNvPr>
          <p:cNvSpPr>
            <a:spLocks noGrp="1"/>
          </p:cNvSpPr>
          <p:nvPr>
            <p:ph type="sldNum" sz="quarter" idx="11"/>
          </p:nvPr>
        </p:nvSpPr>
        <p:spPr/>
        <p:txBody>
          <a:bodyPr/>
          <a:lstStyle/>
          <a:p>
            <a:pPr marL="0" marR="0" lvl="8" indent="0" algn="l" defTabSz="457200" rtl="0" eaLnBrk="1" fontAlgn="auto" latinLnBrk="0" hangingPunct="1">
              <a:lnSpc>
                <a:spcPct val="100000"/>
              </a:lnSpc>
              <a:spcBef>
                <a:spcPts val="0"/>
              </a:spcBef>
              <a:spcAft>
                <a:spcPts val="0"/>
              </a:spcAft>
              <a:buClrTx/>
              <a:buSzTx/>
              <a:buFontTx/>
              <a:buNone/>
              <a:tabLst/>
              <a:defRPr/>
            </a:pPr>
            <a:fld id="{63DCA5C9-2E11-4C67-86EB-AE1DE127DC64}" type="slidenum">
              <a:rPr kumimoji="0" lang="en-US" sz="800" b="0" i="0" u="none" strike="noStrike" kern="1200" cap="none" spc="0" normalizeH="0" baseline="0" noProof="0" smtClean="0">
                <a:ln>
                  <a:noFill/>
                </a:ln>
                <a:solidFill>
                  <a:srgbClr val="004163"/>
                </a:solidFill>
                <a:effectLst/>
                <a:uLnTx/>
                <a:uFillTx/>
                <a:latin typeface="Arial" panose="020B0604020202020204"/>
              </a:rPr>
              <a:pPr marL="0" marR="0" lvl="8" indent="0" algn="l" defTabSz="4572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dirty="0">
              <a:ln>
                <a:noFill/>
              </a:ln>
              <a:solidFill>
                <a:srgbClr val="004163"/>
              </a:solidFill>
              <a:effectLst/>
              <a:uLnTx/>
              <a:uFillTx/>
              <a:latin typeface="Arial" panose="020B0604020202020204"/>
            </a:endParaRPr>
          </a:p>
        </p:txBody>
      </p:sp>
      <p:sp>
        <p:nvSpPr>
          <p:cNvPr id="5" name="Title 4">
            <a:extLst>
              <a:ext uri="{FF2B5EF4-FFF2-40B4-BE49-F238E27FC236}">
                <a16:creationId xmlns:a16="http://schemas.microsoft.com/office/drawing/2014/main" id="{D3DE78D3-760E-468A-8D2F-70D69D9F1492}"/>
              </a:ext>
            </a:extLst>
          </p:cNvPr>
          <p:cNvSpPr>
            <a:spLocks noGrp="1"/>
          </p:cNvSpPr>
          <p:nvPr>
            <p:ph type="title"/>
          </p:nvPr>
        </p:nvSpPr>
        <p:spPr/>
        <p:txBody>
          <a:bodyPr/>
          <a:lstStyle/>
          <a:p>
            <a:r>
              <a:rPr lang="en-US" dirty="0"/>
              <a:t>Implementation Strategies (Action Plans)</a:t>
            </a:r>
          </a:p>
        </p:txBody>
      </p:sp>
      <p:sp>
        <p:nvSpPr>
          <p:cNvPr id="3" name="Content Placeholder 2">
            <a:extLst>
              <a:ext uri="{FF2B5EF4-FFF2-40B4-BE49-F238E27FC236}">
                <a16:creationId xmlns:a16="http://schemas.microsoft.com/office/drawing/2014/main" id="{BC356A62-D20B-480F-92AF-5D99D4C151C6}"/>
              </a:ext>
            </a:extLst>
          </p:cNvPr>
          <p:cNvSpPr>
            <a:spLocks noGrp="1"/>
          </p:cNvSpPr>
          <p:nvPr>
            <p:ph sz="quarter" idx="12"/>
          </p:nvPr>
        </p:nvSpPr>
        <p:spPr>
          <a:xfrm>
            <a:off x="466725" y="1584324"/>
            <a:ext cx="11019546" cy="4676776"/>
          </a:xfrm>
        </p:spPr>
        <p:txBody>
          <a:bodyPr/>
          <a:lstStyle/>
          <a:p>
            <a:r>
              <a:rPr lang="en-US" u="sng" dirty="0"/>
              <a:t>Priority Focus Area – Harm Reduction</a:t>
            </a:r>
          </a:p>
          <a:p>
            <a:endParaRPr lang="en-US" u="sng" dirty="0"/>
          </a:p>
          <a:p>
            <a:r>
              <a:rPr lang="en-US" dirty="0"/>
              <a:t>Healthy NC 2030 Health Indicator #10: Decrease drug overdose deaths</a:t>
            </a:r>
          </a:p>
          <a:p>
            <a:r>
              <a:rPr lang="en-US" dirty="0"/>
              <a:t>Robeson County EMS: Provide naloxone on ambulances</a:t>
            </a:r>
          </a:p>
          <a:p>
            <a:r>
              <a:rPr lang="en-US" dirty="0"/>
              <a:t>Robeson County Health Department: Provide first responders with naloxone</a:t>
            </a:r>
          </a:p>
          <a:p>
            <a:endParaRPr lang="en-US" dirty="0"/>
          </a:p>
        </p:txBody>
      </p:sp>
    </p:spTree>
    <p:extLst>
      <p:ext uri="{BB962C8B-B14F-4D97-AF65-F5344CB8AC3E}">
        <p14:creationId xmlns:p14="http://schemas.microsoft.com/office/powerpoint/2010/main" val="88693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9C3F25-2B08-4179-A2A8-C6FA6489C9D6}"/>
              </a:ext>
            </a:extLst>
          </p:cNvPr>
          <p:cNvSpPr>
            <a:spLocks noGrp="1"/>
          </p:cNvSpPr>
          <p:nvPr>
            <p:ph type="sldNum" sz="quarter" idx="11"/>
          </p:nvPr>
        </p:nvSpPr>
        <p:spPr/>
        <p:txBody>
          <a:bodyPr/>
          <a:lstStyle/>
          <a:p>
            <a:pPr marL="0" marR="0" lvl="8" indent="0" algn="l" defTabSz="457200" rtl="0" eaLnBrk="1" fontAlgn="auto" latinLnBrk="0" hangingPunct="1">
              <a:lnSpc>
                <a:spcPct val="100000"/>
              </a:lnSpc>
              <a:spcBef>
                <a:spcPts val="0"/>
              </a:spcBef>
              <a:spcAft>
                <a:spcPts val="0"/>
              </a:spcAft>
              <a:buClrTx/>
              <a:buSzTx/>
              <a:buFontTx/>
              <a:buNone/>
              <a:tabLst/>
              <a:defRPr/>
            </a:pPr>
            <a:fld id="{63DCA5C9-2E11-4C67-86EB-AE1DE127DC64}" type="slidenum">
              <a:rPr kumimoji="0" lang="en-US" sz="800" b="0" i="0" u="none" strike="noStrike" kern="1200" cap="none" spc="0" normalizeH="0" baseline="0" noProof="0" smtClean="0">
                <a:ln>
                  <a:noFill/>
                </a:ln>
                <a:solidFill>
                  <a:srgbClr val="004163"/>
                </a:solidFill>
                <a:effectLst/>
                <a:uLnTx/>
                <a:uFillTx/>
                <a:latin typeface="Arial" panose="020B0604020202020204"/>
              </a:rPr>
              <a:pPr marL="0" marR="0" lvl="8" indent="0" algn="l" defTabSz="4572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dirty="0">
              <a:ln>
                <a:noFill/>
              </a:ln>
              <a:solidFill>
                <a:srgbClr val="004163"/>
              </a:solidFill>
              <a:effectLst/>
              <a:uLnTx/>
              <a:uFillTx/>
              <a:latin typeface="Arial" panose="020B0604020202020204"/>
            </a:endParaRPr>
          </a:p>
        </p:txBody>
      </p:sp>
      <p:sp>
        <p:nvSpPr>
          <p:cNvPr id="5" name="Title 4">
            <a:extLst>
              <a:ext uri="{FF2B5EF4-FFF2-40B4-BE49-F238E27FC236}">
                <a16:creationId xmlns:a16="http://schemas.microsoft.com/office/drawing/2014/main" id="{D3DE78D3-760E-468A-8D2F-70D69D9F1492}"/>
              </a:ext>
            </a:extLst>
          </p:cNvPr>
          <p:cNvSpPr>
            <a:spLocks noGrp="1"/>
          </p:cNvSpPr>
          <p:nvPr>
            <p:ph type="title"/>
          </p:nvPr>
        </p:nvSpPr>
        <p:spPr/>
        <p:txBody>
          <a:bodyPr/>
          <a:lstStyle/>
          <a:p>
            <a:r>
              <a:rPr lang="en-US" dirty="0"/>
              <a:t>Organizational Strategies</a:t>
            </a:r>
          </a:p>
        </p:txBody>
      </p:sp>
      <p:sp>
        <p:nvSpPr>
          <p:cNvPr id="3" name="Content Placeholder 2">
            <a:extLst>
              <a:ext uri="{FF2B5EF4-FFF2-40B4-BE49-F238E27FC236}">
                <a16:creationId xmlns:a16="http://schemas.microsoft.com/office/drawing/2014/main" id="{BC356A62-D20B-480F-92AF-5D99D4C151C6}"/>
              </a:ext>
            </a:extLst>
          </p:cNvPr>
          <p:cNvSpPr>
            <a:spLocks noGrp="1"/>
          </p:cNvSpPr>
          <p:nvPr>
            <p:ph sz="quarter" idx="12"/>
          </p:nvPr>
        </p:nvSpPr>
        <p:spPr>
          <a:xfrm>
            <a:off x="466725" y="1584324"/>
            <a:ext cx="11019546" cy="4676776"/>
          </a:xfrm>
        </p:spPr>
        <p:txBody>
          <a:bodyPr/>
          <a:lstStyle/>
          <a:p>
            <a:r>
              <a:rPr lang="en-US" u="sng" dirty="0"/>
              <a:t>Priority Focus Area – Diseases of the Heart</a:t>
            </a:r>
          </a:p>
          <a:p>
            <a:r>
              <a:rPr lang="en-US" dirty="0"/>
              <a:t>Cardiac Arrest Training – train all UNC Health Southeastern employees that are non-CPR certified</a:t>
            </a:r>
          </a:p>
          <a:p>
            <a:endParaRPr lang="en-US" dirty="0"/>
          </a:p>
          <a:p>
            <a:r>
              <a:rPr lang="en-US" u="sng" dirty="0"/>
              <a:t>Priority Focus Area – Harm Reduction</a:t>
            </a:r>
          </a:p>
          <a:p>
            <a:r>
              <a:rPr lang="en-US" dirty="0"/>
              <a:t>Additional naloxone efforts in the community </a:t>
            </a:r>
            <a:r>
              <a:rPr lang="en-US"/>
              <a:t>– provide </a:t>
            </a:r>
            <a:r>
              <a:rPr lang="en-US" dirty="0"/>
              <a:t>narcotic reversal medication in the community</a:t>
            </a:r>
          </a:p>
          <a:p>
            <a:endParaRPr lang="en-US" dirty="0"/>
          </a:p>
        </p:txBody>
      </p:sp>
    </p:spTree>
    <p:extLst>
      <p:ext uri="{BB962C8B-B14F-4D97-AF65-F5344CB8AC3E}">
        <p14:creationId xmlns:p14="http://schemas.microsoft.com/office/powerpoint/2010/main" val="2549795135"/>
      </p:ext>
    </p:extLst>
  </p:cSld>
  <p:clrMapOvr>
    <a:masterClrMapping/>
  </p:clrMapOvr>
</p:sld>
</file>

<file path=ppt/theme/theme1.xml><?xml version="1.0" encoding="utf-8"?>
<a:theme xmlns:a="http://schemas.openxmlformats.org/drawingml/2006/main" name="1_Office Theme">
  <a:themeElements>
    <a:clrScheme name="UNCH 1">
      <a:dk1>
        <a:srgbClr val="000000"/>
      </a:dk1>
      <a:lt1>
        <a:srgbClr val="FFFFFF"/>
      </a:lt1>
      <a:dk2>
        <a:srgbClr val="515151"/>
      </a:dk2>
      <a:lt2>
        <a:srgbClr val="FFFFFF"/>
      </a:lt2>
      <a:accent1>
        <a:srgbClr val="004163"/>
      </a:accent1>
      <a:accent2>
        <a:srgbClr val="4B9CD3"/>
      </a:accent2>
      <a:accent3>
        <a:srgbClr val="CFF000"/>
      </a:accent3>
      <a:accent4>
        <a:srgbClr val="F52CA8"/>
      </a:accent4>
      <a:accent5>
        <a:srgbClr val="89E8A2"/>
      </a:accent5>
      <a:accent6>
        <a:srgbClr val="5FD7ED"/>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2"/>
        </a:solidFill>
        <a:ln>
          <a:noFill/>
        </a:ln>
        <a:effec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sz="1600">
            <a:solidFill>
              <a:schemeClr val="bg1"/>
            </a:solidFill>
          </a:defRPr>
        </a:defPPr>
      </a:lstStyle>
    </a:spDef>
    <a:txDef>
      <a:spPr>
        <a:noFill/>
      </a:spPr>
      <a:bodyPr wrap="square" lIns="0" tIns="73152" rIns="0" bIns="0" rtlCol="0">
        <a:normAutofit/>
      </a:bodyPr>
      <a:lstStyle>
        <a:defPPr algn="l">
          <a:defRPr sz="1600">
            <a:solidFill>
              <a:schemeClr val="tx2"/>
            </a:solidFill>
          </a:defRPr>
        </a:defPPr>
      </a:lstStyle>
    </a:txDef>
  </a:objectDefaults>
  <a:extraClrSchemeLst/>
  <a:extLst>
    <a:ext uri="{05A4C25C-085E-4340-85A3-A5531E510DB2}">
      <thm15:themeFamily xmlns:thm15="http://schemas.microsoft.com/office/thememl/2012/main" name="unch_ppt_16x9_200429" id="{E1065C6E-8BE6-1446-8DF7-135AD08CD9BA}" vid="{B984B1A8-ECDB-FE44-863D-472AEB6075D5}"/>
    </a:ext>
  </a:extLst>
</a:theme>
</file>

<file path=docProps/app.xml><?xml version="1.0" encoding="utf-8"?>
<Properties xmlns="http://schemas.openxmlformats.org/officeDocument/2006/extended-properties" xmlns:vt="http://schemas.openxmlformats.org/officeDocument/2006/docPropsVTypes">
  <TotalTime>6</TotalTime>
  <Words>468</Words>
  <Application>Microsoft Office PowerPoint</Application>
  <PresentationFormat>Widescreen</PresentationFormat>
  <Paragraphs>33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 Unicode MS</vt:lpstr>
      <vt:lpstr>Calibri</vt:lpstr>
      <vt:lpstr>1_Office Theme</vt:lpstr>
      <vt:lpstr>Implementation Strategies (Action Plans)</vt:lpstr>
      <vt:lpstr>Implementation Strategies (Action Plans)</vt:lpstr>
      <vt:lpstr>Implementation Strategies (Action Plans)</vt:lpstr>
      <vt:lpstr>Implementation Strategies (Action Plans)</vt:lpstr>
      <vt:lpstr>Organizational Strategies</vt:lpstr>
    </vt:vector>
  </TitlesOfParts>
  <Company>UNC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Strategies (Action Plans)</dc:title>
  <dc:creator>Underwood, Tanya</dc:creator>
  <cp:lastModifiedBy>Skipper, Kelli</cp:lastModifiedBy>
  <cp:revision>1</cp:revision>
  <dcterms:created xsi:type="dcterms:W3CDTF">2023-11-20T19:57:59Z</dcterms:created>
  <dcterms:modified xsi:type="dcterms:W3CDTF">2023-12-05T19:22:55Z</dcterms:modified>
</cp:coreProperties>
</file>